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866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A0A9BA-8FC6-47F8-B4A3-15B5C380F7E7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847271-29FD-4157-BB72-5E1733A8293D}">
      <dgm:prSet phldrT="[Text]"/>
      <dgm:spPr/>
      <dgm:t>
        <a:bodyPr/>
        <a:lstStyle/>
        <a:p>
          <a:r>
            <a:rPr lang="en-US" dirty="0" smtClean="0"/>
            <a:t>1PM</a:t>
          </a:r>
          <a:endParaRPr lang="en-US" dirty="0"/>
        </a:p>
      </dgm:t>
    </dgm:pt>
    <dgm:pt modelId="{C143D35B-1470-440B-8A9A-32E27414CA92}" type="parTrans" cxnId="{FB10C4BA-F556-4398-B6B8-4B14ECCF813D}">
      <dgm:prSet/>
      <dgm:spPr/>
      <dgm:t>
        <a:bodyPr/>
        <a:lstStyle/>
        <a:p>
          <a:endParaRPr lang="en-US"/>
        </a:p>
      </dgm:t>
    </dgm:pt>
    <dgm:pt modelId="{03926503-EC24-41AA-B5A6-927B91A03AD9}" type="sibTrans" cxnId="{FB10C4BA-F556-4398-B6B8-4B14ECCF813D}">
      <dgm:prSet/>
      <dgm:spPr/>
      <dgm:t>
        <a:bodyPr/>
        <a:lstStyle/>
        <a:p>
          <a:endParaRPr lang="en-US"/>
        </a:p>
      </dgm:t>
    </dgm:pt>
    <dgm:pt modelId="{4A80AAFC-0CF3-4268-B8A5-032E7AA4CBEF}">
      <dgm:prSet phldrT="[Text]" custT="1"/>
      <dgm:spPr/>
      <dgm:t>
        <a:bodyPr/>
        <a:lstStyle/>
        <a:p>
          <a:r>
            <a:rPr lang="en-US" sz="2400" dirty="0" smtClean="0"/>
            <a:t>Gates Open</a:t>
          </a:r>
          <a:endParaRPr lang="en-US" sz="2400" dirty="0"/>
        </a:p>
      </dgm:t>
    </dgm:pt>
    <dgm:pt modelId="{4C66470D-3A95-4B20-AEC6-6D5BDE6A0884}" type="parTrans" cxnId="{7F90CD3D-2F86-44BC-9BB1-B58D708107C6}">
      <dgm:prSet/>
      <dgm:spPr/>
      <dgm:t>
        <a:bodyPr/>
        <a:lstStyle/>
        <a:p>
          <a:endParaRPr lang="en-US"/>
        </a:p>
      </dgm:t>
    </dgm:pt>
    <dgm:pt modelId="{92DF45AA-74D5-4D88-B8AD-62DEBD94EE16}" type="sibTrans" cxnId="{7F90CD3D-2F86-44BC-9BB1-B58D708107C6}">
      <dgm:prSet/>
      <dgm:spPr/>
      <dgm:t>
        <a:bodyPr/>
        <a:lstStyle/>
        <a:p>
          <a:endParaRPr lang="en-US"/>
        </a:p>
      </dgm:t>
    </dgm:pt>
    <dgm:pt modelId="{E2BDCDDF-F0A1-4535-9829-6A77D98B8F12}">
      <dgm:prSet phldrT="[Text]"/>
      <dgm:spPr/>
      <dgm:t>
        <a:bodyPr/>
        <a:lstStyle/>
        <a:p>
          <a:r>
            <a:rPr lang="en-US" dirty="0" smtClean="0"/>
            <a:t>7PM</a:t>
          </a:r>
          <a:endParaRPr lang="en-US" dirty="0"/>
        </a:p>
      </dgm:t>
    </dgm:pt>
    <dgm:pt modelId="{6C4F161C-493C-4010-90FD-B0B13E59E924}" type="parTrans" cxnId="{1E754D7F-7A2C-4501-ABA9-F143FE42C9D6}">
      <dgm:prSet/>
      <dgm:spPr/>
      <dgm:t>
        <a:bodyPr/>
        <a:lstStyle/>
        <a:p>
          <a:endParaRPr lang="en-US"/>
        </a:p>
      </dgm:t>
    </dgm:pt>
    <dgm:pt modelId="{CE170F63-ABE7-41CA-B597-648EBD15B1F3}" type="sibTrans" cxnId="{1E754D7F-7A2C-4501-ABA9-F143FE42C9D6}">
      <dgm:prSet/>
      <dgm:spPr/>
      <dgm:t>
        <a:bodyPr/>
        <a:lstStyle/>
        <a:p>
          <a:endParaRPr lang="en-US"/>
        </a:p>
      </dgm:t>
    </dgm:pt>
    <dgm:pt modelId="{FBF33BDC-C58A-45B4-AD61-06F69A6E686E}">
      <dgm:prSet phldrT="[Text]" custT="1"/>
      <dgm:spPr/>
      <dgm:t>
        <a:bodyPr/>
        <a:lstStyle/>
        <a:p>
          <a:r>
            <a:rPr lang="en-US" sz="2000" dirty="0" smtClean="0"/>
            <a:t>Speaker</a:t>
          </a:r>
        </a:p>
        <a:p>
          <a:r>
            <a:rPr lang="en-US" sz="3200" dirty="0" smtClean="0"/>
            <a:t>Susan</a:t>
          </a:r>
          <a:r>
            <a:rPr lang="en-US" sz="3000" dirty="0" smtClean="0"/>
            <a:t> </a:t>
          </a:r>
        </a:p>
        <a:p>
          <a:endParaRPr lang="en-US" sz="3000" dirty="0"/>
        </a:p>
      </dgm:t>
    </dgm:pt>
    <dgm:pt modelId="{BC00E6A0-F923-4B45-98C0-3541E6CEA819}" type="parTrans" cxnId="{688FDB73-547C-40EE-BCFB-6584E26583F3}">
      <dgm:prSet/>
      <dgm:spPr/>
      <dgm:t>
        <a:bodyPr/>
        <a:lstStyle/>
        <a:p>
          <a:endParaRPr lang="en-US"/>
        </a:p>
      </dgm:t>
    </dgm:pt>
    <dgm:pt modelId="{83AC21CF-EE40-40E3-B9AA-3A6A41FC68A9}" type="sibTrans" cxnId="{688FDB73-547C-40EE-BCFB-6584E26583F3}">
      <dgm:prSet/>
      <dgm:spPr/>
      <dgm:t>
        <a:bodyPr/>
        <a:lstStyle/>
        <a:p>
          <a:endParaRPr lang="en-US"/>
        </a:p>
      </dgm:t>
    </dgm:pt>
    <dgm:pt modelId="{C63FA695-BDE6-42F5-BA80-906DBFBF8327}">
      <dgm:prSet phldrT="[Text]"/>
      <dgm:spPr/>
      <dgm:t>
        <a:bodyPr/>
        <a:lstStyle/>
        <a:p>
          <a:r>
            <a:rPr lang="en-US" dirty="0" smtClean="0"/>
            <a:t>SUNSET</a:t>
          </a:r>
          <a:endParaRPr lang="en-US" dirty="0"/>
        </a:p>
      </dgm:t>
    </dgm:pt>
    <dgm:pt modelId="{92B9E9FB-5D0F-4ED7-8039-BB4A0F0AE6CC}" type="parTrans" cxnId="{E11A4830-6D89-4563-A2A8-99DC988CA499}">
      <dgm:prSet/>
      <dgm:spPr/>
      <dgm:t>
        <a:bodyPr/>
        <a:lstStyle/>
        <a:p>
          <a:endParaRPr lang="en-US"/>
        </a:p>
      </dgm:t>
    </dgm:pt>
    <dgm:pt modelId="{53831142-763C-45C1-AE89-C2F43161956E}" type="sibTrans" cxnId="{E11A4830-6D89-4563-A2A8-99DC988CA499}">
      <dgm:prSet/>
      <dgm:spPr/>
      <dgm:t>
        <a:bodyPr/>
        <a:lstStyle/>
        <a:p>
          <a:endParaRPr lang="en-US"/>
        </a:p>
      </dgm:t>
    </dgm:pt>
    <dgm:pt modelId="{495542B4-A288-4683-B904-3721F7A85979}">
      <dgm:prSet phldrT="[Text]" custT="1"/>
      <dgm:spPr/>
      <dgm:t>
        <a:bodyPr/>
        <a:lstStyle/>
        <a:p>
          <a:r>
            <a:rPr lang="en-US" sz="1800" dirty="0" smtClean="0"/>
            <a:t>Power of the Fellowship:</a:t>
          </a:r>
        </a:p>
        <a:p>
          <a:r>
            <a:rPr lang="en-US" sz="2800" dirty="0" smtClean="0"/>
            <a:t>Michael </a:t>
          </a:r>
          <a:endParaRPr lang="en-US" sz="2800" dirty="0"/>
        </a:p>
      </dgm:t>
    </dgm:pt>
    <dgm:pt modelId="{18726CB0-2E8B-4EA2-BE67-AEBA517E11B2}" type="parTrans" cxnId="{0A580435-9F44-45A0-9C80-F160051000F5}">
      <dgm:prSet/>
      <dgm:spPr/>
      <dgm:t>
        <a:bodyPr/>
        <a:lstStyle/>
        <a:p>
          <a:endParaRPr lang="en-US"/>
        </a:p>
      </dgm:t>
    </dgm:pt>
    <dgm:pt modelId="{5E16F664-4C71-4D1D-82E6-647BECC3F6D1}" type="sibTrans" cxnId="{0A580435-9F44-45A0-9C80-F160051000F5}">
      <dgm:prSet/>
      <dgm:spPr/>
      <dgm:t>
        <a:bodyPr/>
        <a:lstStyle/>
        <a:p>
          <a:endParaRPr lang="en-US"/>
        </a:p>
      </dgm:t>
    </dgm:pt>
    <dgm:pt modelId="{C9605EA6-46B5-49D1-9C4D-1C60D0A32862}" type="pres">
      <dgm:prSet presAssocID="{1BA0A9BA-8FC6-47F8-B4A3-15B5C380F7E7}" presName="Name0" presStyleCnt="0">
        <dgm:presLayoutVars>
          <dgm:dir/>
          <dgm:animLvl val="lvl"/>
          <dgm:resizeHandles val="exact"/>
        </dgm:presLayoutVars>
      </dgm:prSet>
      <dgm:spPr/>
    </dgm:pt>
    <dgm:pt modelId="{A3875CF1-CDA9-48C9-84E2-2EFAD281E891}" type="pres">
      <dgm:prSet presAssocID="{D5847271-29FD-4157-BB72-5E1733A8293D}" presName="compositeNode" presStyleCnt="0">
        <dgm:presLayoutVars>
          <dgm:bulletEnabled val="1"/>
        </dgm:presLayoutVars>
      </dgm:prSet>
      <dgm:spPr/>
    </dgm:pt>
    <dgm:pt modelId="{2FEF4B56-4BCC-4BA4-A055-7F02C214DF07}" type="pres">
      <dgm:prSet presAssocID="{D5847271-29FD-4157-BB72-5E1733A8293D}" presName="bgRect" presStyleLbl="node1" presStyleIdx="0" presStyleCnt="3"/>
      <dgm:spPr/>
    </dgm:pt>
    <dgm:pt modelId="{D95D897E-3EF4-4497-A424-7159AA23622B}" type="pres">
      <dgm:prSet presAssocID="{D5847271-29FD-4157-BB72-5E1733A8293D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A2FB2812-FF3D-414F-B822-08E3C1D54C8C}" type="pres">
      <dgm:prSet presAssocID="{D5847271-29FD-4157-BB72-5E1733A8293D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418068-D14A-42D5-ADC3-75E56F515EAB}" type="pres">
      <dgm:prSet presAssocID="{03926503-EC24-41AA-B5A6-927B91A03AD9}" presName="hSp" presStyleCnt="0"/>
      <dgm:spPr/>
    </dgm:pt>
    <dgm:pt modelId="{BC733161-8E39-4C61-A19D-27DD00F9E2C2}" type="pres">
      <dgm:prSet presAssocID="{03926503-EC24-41AA-B5A6-927B91A03AD9}" presName="vProcSp" presStyleCnt="0"/>
      <dgm:spPr/>
    </dgm:pt>
    <dgm:pt modelId="{3254DE65-7E90-4584-BCBF-46692F8A9F21}" type="pres">
      <dgm:prSet presAssocID="{03926503-EC24-41AA-B5A6-927B91A03AD9}" presName="vSp1" presStyleCnt="0"/>
      <dgm:spPr/>
    </dgm:pt>
    <dgm:pt modelId="{28B64C8D-7E92-450E-81A8-F73452E6FE30}" type="pres">
      <dgm:prSet presAssocID="{03926503-EC24-41AA-B5A6-927B91A03AD9}" presName="simulatedConn" presStyleLbl="solidFgAcc1" presStyleIdx="0" presStyleCnt="2"/>
      <dgm:spPr/>
    </dgm:pt>
    <dgm:pt modelId="{412E41AD-CA9F-42E1-8E0F-6D61F145B6D6}" type="pres">
      <dgm:prSet presAssocID="{03926503-EC24-41AA-B5A6-927B91A03AD9}" presName="vSp2" presStyleCnt="0"/>
      <dgm:spPr/>
    </dgm:pt>
    <dgm:pt modelId="{124AA940-99E1-48E6-B712-F87B348A4A8F}" type="pres">
      <dgm:prSet presAssocID="{03926503-EC24-41AA-B5A6-927B91A03AD9}" presName="sibTrans" presStyleCnt="0"/>
      <dgm:spPr/>
    </dgm:pt>
    <dgm:pt modelId="{390E894C-3286-446E-B3FC-12147EA328ED}" type="pres">
      <dgm:prSet presAssocID="{E2BDCDDF-F0A1-4535-9829-6A77D98B8F12}" presName="compositeNode" presStyleCnt="0">
        <dgm:presLayoutVars>
          <dgm:bulletEnabled val="1"/>
        </dgm:presLayoutVars>
      </dgm:prSet>
      <dgm:spPr/>
    </dgm:pt>
    <dgm:pt modelId="{6DE23267-FF96-4501-8714-F0E99183EA6E}" type="pres">
      <dgm:prSet presAssocID="{E2BDCDDF-F0A1-4535-9829-6A77D98B8F12}" presName="bgRect" presStyleLbl="node1" presStyleIdx="1" presStyleCnt="3"/>
      <dgm:spPr/>
    </dgm:pt>
    <dgm:pt modelId="{B5D352DE-DEC0-4A58-9189-2CB59F158F07}" type="pres">
      <dgm:prSet presAssocID="{E2BDCDDF-F0A1-4535-9829-6A77D98B8F12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527AA057-3FC4-4C61-BEA8-22418C4273F5}" type="pres">
      <dgm:prSet presAssocID="{E2BDCDDF-F0A1-4535-9829-6A77D98B8F1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B3F5B5-0598-4E0E-B86A-77E571FB92CD}" type="pres">
      <dgm:prSet presAssocID="{CE170F63-ABE7-41CA-B597-648EBD15B1F3}" presName="hSp" presStyleCnt="0"/>
      <dgm:spPr/>
    </dgm:pt>
    <dgm:pt modelId="{FD7CB8FC-AD1D-469C-9E07-BE7CA03AD0BD}" type="pres">
      <dgm:prSet presAssocID="{CE170F63-ABE7-41CA-B597-648EBD15B1F3}" presName="vProcSp" presStyleCnt="0"/>
      <dgm:spPr/>
    </dgm:pt>
    <dgm:pt modelId="{DD5E55CF-DE64-431E-884C-7C7418D84CF6}" type="pres">
      <dgm:prSet presAssocID="{CE170F63-ABE7-41CA-B597-648EBD15B1F3}" presName="vSp1" presStyleCnt="0"/>
      <dgm:spPr/>
    </dgm:pt>
    <dgm:pt modelId="{723D52F3-6443-4ECA-880D-54B55300D905}" type="pres">
      <dgm:prSet presAssocID="{CE170F63-ABE7-41CA-B597-648EBD15B1F3}" presName="simulatedConn" presStyleLbl="solidFgAcc1" presStyleIdx="1" presStyleCnt="2"/>
      <dgm:spPr/>
    </dgm:pt>
    <dgm:pt modelId="{BD2CBA03-C982-4A2A-807A-C3EC67FE4B00}" type="pres">
      <dgm:prSet presAssocID="{CE170F63-ABE7-41CA-B597-648EBD15B1F3}" presName="vSp2" presStyleCnt="0"/>
      <dgm:spPr/>
    </dgm:pt>
    <dgm:pt modelId="{25135602-2407-4D0E-8020-4C7FC94FEB09}" type="pres">
      <dgm:prSet presAssocID="{CE170F63-ABE7-41CA-B597-648EBD15B1F3}" presName="sibTrans" presStyleCnt="0"/>
      <dgm:spPr/>
    </dgm:pt>
    <dgm:pt modelId="{9CB4D455-7911-4E9F-91F7-0640E43B3C14}" type="pres">
      <dgm:prSet presAssocID="{C63FA695-BDE6-42F5-BA80-906DBFBF8327}" presName="compositeNode" presStyleCnt="0">
        <dgm:presLayoutVars>
          <dgm:bulletEnabled val="1"/>
        </dgm:presLayoutVars>
      </dgm:prSet>
      <dgm:spPr/>
    </dgm:pt>
    <dgm:pt modelId="{6C08666E-192B-449E-8E08-96163E89E146}" type="pres">
      <dgm:prSet presAssocID="{C63FA695-BDE6-42F5-BA80-906DBFBF8327}" presName="bgRect" presStyleLbl="node1" presStyleIdx="2" presStyleCnt="3" custLinFactNeighborX="1557"/>
      <dgm:spPr/>
      <dgm:t>
        <a:bodyPr/>
        <a:lstStyle/>
        <a:p>
          <a:endParaRPr lang="en-US"/>
        </a:p>
      </dgm:t>
    </dgm:pt>
    <dgm:pt modelId="{B91D4948-9480-4AD0-8912-F01E8EC92062}" type="pres">
      <dgm:prSet presAssocID="{C63FA695-BDE6-42F5-BA80-906DBFBF8327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1AAFB7-1C44-4B84-A8C1-5BEB1D631466}" type="pres">
      <dgm:prSet presAssocID="{C63FA695-BDE6-42F5-BA80-906DBFBF8327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261E0B-E8A3-45B4-910F-746FE1F621E8}" type="presOf" srcId="{E2BDCDDF-F0A1-4535-9829-6A77D98B8F12}" destId="{B5D352DE-DEC0-4A58-9189-2CB59F158F07}" srcOrd="1" destOrd="0" presId="urn:microsoft.com/office/officeart/2005/8/layout/hProcess7"/>
    <dgm:cxn modelId="{6876F2A5-078A-44ED-BA62-76A3E777BE5F}" type="presOf" srcId="{1BA0A9BA-8FC6-47F8-B4A3-15B5C380F7E7}" destId="{C9605EA6-46B5-49D1-9C4D-1C60D0A32862}" srcOrd="0" destOrd="0" presId="urn:microsoft.com/office/officeart/2005/8/layout/hProcess7"/>
    <dgm:cxn modelId="{FB10C4BA-F556-4398-B6B8-4B14ECCF813D}" srcId="{1BA0A9BA-8FC6-47F8-B4A3-15B5C380F7E7}" destId="{D5847271-29FD-4157-BB72-5E1733A8293D}" srcOrd="0" destOrd="0" parTransId="{C143D35B-1470-440B-8A9A-32E27414CA92}" sibTransId="{03926503-EC24-41AA-B5A6-927B91A03AD9}"/>
    <dgm:cxn modelId="{688FDB73-547C-40EE-BCFB-6584E26583F3}" srcId="{E2BDCDDF-F0A1-4535-9829-6A77D98B8F12}" destId="{FBF33BDC-C58A-45B4-AD61-06F69A6E686E}" srcOrd="0" destOrd="0" parTransId="{BC00E6A0-F923-4B45-98C0-3541E6CEA819}" sibTransId="{83AC21CF-EE40-40E3-B9AA-3A6A41FC68A9}"/>
    <dgm:cxn modelId="{10E89CBD-793A-4A30-A296-AF0825AA046F}" type="presOf" srcId="{D5847271-29FD-4157-BB72-5E1733A8293D}" destId="{2FEF4B56-4BCC-4BA4-A055-7F02C214DF07}" srcOrd="0" destOrd="0" presId="urn:microsoft.com/office/officeart/2005/8/layout/hProcess7"/>
    <dgm:cxn modelId="{2CC396EA-E691-4D11-932A-C71976E03322}" type="presOf" srcId="{D5847271-29FD-4157-BB72-5E1733A8293D}" destId="{D95D897E-3EF4-4497-A424-7159AA23622B}" srcOrd="1" destOrd="0" presId="urn:microsoft.com/office/officeart/2005/8/layout/hProcess7"/>
    <dgm:cxn modelId="{CAB3B6BD-DBDD-44B3-BAFE-F87CD3FAFE7A}" type="presOf" srcId="{4A80AAFC-0CF3-4268-B8A5-032E7AA4CBEF}" destId="{A2FB2812-FF3D-414F-B822-08E3C1D54C8C}" srcOrd="0" destOrd="0" presId="urn:microsoft.com/office/officeart/2005/8/layout/hProcess7"/>
    <dgm:cxn modelId="{64EFAE06-26C8-4793-9818-FF86260C2DF4}" type="presOf" srcId="{FBF33BDC-C58A-45B4-AD61-06F69A6E686E}" destId="{527AA057-3FC4-4C61-BEA8-22418C4273F5}" srcOrd="0" destOrd="0" presId="urn:microsoft.com/office/officeart/2005/8/layout/hProcess7"/>
    <dgm:cxn modelId="{48CDCB78-7F08-47E4-B2EB-0F0B711CFDBB}" type="presOf" srcId="{C63FA695-BDE6-42F5-BA80-906DBFBF8327}" destId="{B91D4948-9480-4AD0-8912-F01E8EC92062}" srcOrd="1" destOrd="0" presId="urn:microsoft.com/office/officeart/2005/8/layout/hProcess7"/>
    <dgm:cxn modelId="{1E754D7F-7A2C-4501-ABA9-F143FE42C9D6}" srcId="{1BA0A9BA-8FC6-47F8-B4A3-15B5C380F7E7}" destId="{E2BDCDDF-F0A1-4535-9829-6A77D98B8F12}" srcOrd="1" destOrd="0" parTransId="{6C4F161C-493C-4010-90FD-B0B13E59E924}" sibTransId="{CE170F63-ABE7-41CA-B597-648EBD15B1F3}"/>
    <dgm:cxn modelId="{7F90CD3D-2F86-44BC-9BB1-B58D708107C6}" srcId="{D5847271-29FD-4157-BB72-5E1733A8293D}" destId="{4A80AAFC-0CF3-4268-B8A5-032E7AA4CBEF}" srcOrd="0" destOrd="0" parTransId="{4C66470D-3A95-4B20-AEC6-6D5BDE6A0884}" sibTransId="{92DF45AA-74D5-4D88-B8AD-62DEBD94EE16}"/>
    <dgm:cxn modelId="{5FE9A503-D9AB-4338-8E14-2712305DAEF5}" type="presOf" srcId="{495542B4-A288-4683-B904-3721F7A85979}" destId="{631AAFB7-1C44-4B84-A8C1-5BEB1D631466}" srcOrd="0" destOrd="0" presId="urn:microsoft.com/office/officeart/2005/8/layout/hProcess7"/>
    <dgm:cxn modelId="{F6168544-1566-4337-B5A4-F9CA9DE357B3}" type="presOf" srcId="{E2BDCDDF-F0A1-4535-9829-6A77D98B8F12}" destId="{6DE23267-FF96-4501-8714-F0E99183EA6E}" srcOrd="0" destOrd="0" presId="urn:microsoft.com/office/officeart/2005/8/layout/hProcess7"/>
    <dgm:cxn modelId="{E11A4830-6D89-4563-A2A8-99DC988CA499}" srcId="{1BA0A9BA-8FC6-47F8-B4A3-15B5C380F7E7}" destId="{C63FA695-BDE6-42F5-BA80-906DBFBF8327}" srcOrd="2" destOrd="0" parTransId="{92B9E9FB-5D0F-4ED7-8039-BB4A0F0AE6CC}" sibTransId="{53831142-763C-45C1-AE89-C2F43161956E}"/>
    <dgm:cxn modelId="{DE62CE91-74B3-4FE5-8A97-E1B47063B771}" type="presOf" srcId="{C63FA695-BDE6-42F5-BA80-906DBFBF8327}" destId="{6C08666E-192B-449E-8E08-96163E89E146}" srcOrd="0" destOrd="0" presId="urn:microsoft.com/office/officeart/2005/8/layout/hProcess7"/>
    <dgm:cxn modelId="{0A580435-9F44-45A0-9C80-F160051000F5}" srcId="{C63FA695-BDE6-42F5-BA80-906DBFBF8327}" destId="{495542B4-A288-4683-B904-3721F7A85979}" srcOrd="0" destOrd="0" parTransId="{18726CB0-2E8B-4EA2-BE67-AEBA517E11B2}" sibTransId="{5E16F664-4C71-4D1D-82E6-647BECC3F6D1}"/>
    <dgm:cxn modelId="{56BF4A2C-4BE0-4035-AF81-DD8BDBB25BCD}" type="presParOf" srcId="{C9605EA6-46B5-49D1-9C4D-1C60D0A32862}" destId="{A3875CF1-CDA9-48C9-84E2-2EFAD281E891}" srcOrd="0" destOrd="0" presId="urn:microsoft.com/office/officeart/2005/8/layout/hProcess7"/>
    <dgm:cxn modelId="{DBA3D166-472F-458B-BA16-4E9892A9C810}" type="presParOf" srcId="{A3875CF1-CDA9-48C9-84E2-2EFAD281E891}" destId="{2FEF4B56-4BCC-4BA4-A055-7F02C214DF07}" srcOrd="0" destOrd="0" presId="urn:microsoft.com/office/officeart/2005/8/layout/hProcess7"/>
    <dgm:cxn modelId="{45D7F41D-F4C2-438A-A072-6CAB6CFA2A51}" type="presParOf" srcId="{A3875CF1-CDA9-48C9-84E2-2EFAD281E891}" destId="{D95D897E-3EF4-4497-A424-7159AA23622B}" srcOrd="1" destOrd="0" presId="urn:microsoft.com/office/officeart/2005/8/layout/hProcess7"/>
    <dgm:cxn modelId="{470698F8-C56A-48D3-B74F-4F1DFFE7A529}" type="presParOf" srcId="{A3875CF1-CDA9-48C9-84E2-2EFAD281E891}" destId="{A2FB2812-FF3D-414F-B822-08E3C1D54C8C}" srcOrd="2" destOrd="0" presId="urn:microsoft.com/office/officeart/2005/8/layout/hProcess7"/>
    <dgm:cxn modelId="{75513092-98DA-47C3-97CF-AFFD60D53EF5}" type="presParOf" srcId="{C9605EA6-46B5-49D1-9C4D-1C60D0A32862}" destId="{D1418068-D14A-42D5-ADC3-75E56F515EAB}" srcOrd="1" destOrd="0" presId="urn:microsoft.com/office/officeart/2005/8/layout/hProcess7"/>
    <dgm:cxn modelId="{1899949B-7CF8-4164-BD9E-F186FE9C1F9C}" type="presParOf" srcId="{C9605EA6-46B5-49D1-9C4D-1C60D0A32862}" destId="{BC733161-8E39-4C61-A19D-27DD00F9E2C2}" srcOrd="2" destOrd="0" presId="urn:microsoft.com/office/officeart/2005/8/layout/hProcess7"/>
    <dgm:cxn modelId="{F2FCCE77-A642-4D9E-9B46-716D14651A4F}" type="presParOf" srcId="{BC733161-8E39-4C61-A19D-27DD00F9E2C2}" destId="{3254DE65-7E90-4584-BCBF-46692F8A9F21}" srcOrd="0" destOrd="0" presId="urn:microsoft.com/office/officeart/2005/8/layout/hProcess7"/>
    <dgm:cxn modelId="{2D97B39E-038B-4080-9E71-969CC08E5360}" type="presParOf" srcId="{BC733161-8E39-4C61-A19D-27DD00F9E2C2}" destId="{28B64C8D-7E92-450E-81A8-F73452E6FE30}" srcOrd="1" destOrd="0" presId="urn:microsoft.com/office/officeart/2005/8/layout/hProcess7"/>
    <dgm:cxn modelId="{F55A8148-0F35-4621-935B-56B3F4966C8C}" type="presParOf" srcId="{BC733161-8E39-4C61-A19D-27DD00F9E2C2}" destId="{412E41AD-CA9F-42E1-8E0F-6D61F145B6D6}" srcOrd="2" destOrd="0" presId="urn:microsoft.com/office/officeart/2005/8/layout/hProcess7"/>
    <dgm:cxn modelId="{AFA820C9-30D2-4AD9-8F9A-BBE282FC7CFE}" type="presParOf" srcId="{C9605EA6-46B5-49D1-9C4D-1C60D0A32862}" destId="{124AA940-99E1-48E6-B712-F87B348A4A8F}" srcOrd="3" destOrd="0" presId="urn:microsoft.com/office/officeart/2005/8/layout/hProcess7"/>
    <dgm:cxn modelId="{374EB26B-46C8-45D4-85BC-A35B1BC95A85}" type="presParOf" srcId="{C9605EA6-46B5-49D1-9C4D-1C60D0A32862}" destId="{390E894C-3286-446E-B3FC-12147EA328ED}" srcOrd="4" destOrd="0" presId="urn:microsoft.com/office/officeart/2005/8/layout/hProcess7"/>
    <dgm:cxn modelId="{78F7C036-9544-404C-8FF3-F713EBEBD88C}" type="presParOf" srcId="{390E894C-3286-446E-B3FC-12147EA328ED}" destId="{6DE23267-FF96-4501-8714-F0E99183EA6E}" srcOrd="0" destOrd="0" presId="urn:microsoft.com/office/officeart/2005/8/layout/hProcess7"/>
    <dgm:cxn modelId="{11C7D825-6531-4A2A-8CB8-A368FDE2AB8B}" type="presParOf" srcId="{390E894C-3286-446E-B3FC-12147EA328ED}" destId="{B5D352DE-DEC0-4A58-9189-2CB59F158F07}" srcOrd="1" destOrd="0" presId="urn:microsoft.com/office/officeart/2005/8/layout/hProcess7"/>
    <dgm:cxn modelId="{1C0DDD6A-B48C-45DF-B500-7C09E650F3F0}" type="presParOf" srcId="{390E894C-3286-446E-B3FC-12147EA328ED}" destId="{527AA057-3FC4-4C61-BEA8-22418C4273F5}" srcOrd="2" destOrd="0" presId="urn:microsoft.com/office/officeart/2005/8/layout/hProcess7"/>
    <dgm:cxn modelId="{DE069A97-F5AC-4B7A-ADDE-4C8F6351D5A2}" type="presParOf" srcId="{C9605EA6-46B5-49D1-9C4D-1C60D0A32862}" destId="{03B3F5B5-0598-4E0E-B86A-77E571FB92CD}" srcOrd="5" destOrd="0" presId="urn:microsoft.com/office/officeart/2005/8/layout/hProcess7"/>
    <dgm:cxn modelId="{61716257-2F3C-4C86-BFDE-FBDC97CD09DD}" type="presParOf" srcId="{C9605EA6-46B5-49D1-9C4D-1C60D0A32862}" destId="{FD7CB8FC-AD1D-469C-9E07-BE7CA03AD0BD}" srcOrd="6" destOrd="0" presId="urn:microsoft.com/office/officeart/2005/8/layout/hProcess7"/>
    <dgm:cxn modelId="{57C7A0AE-F8BC-4DD1-A2C1-2E9C153935DE}" type="presParOf" srcId="{FD7CB8FC-AD1D-469C-9E07-BE7CA03AD0BD}" destId="{DD5E55CF-DE64-431E-884C-7C7418D84CF6}" srcOrd="0" destOrd="0" presId="urn:microsoft.com/office/officeart/2005/8/layout/hProcess7"/>
    <dgm:cxn modelId="{66C4EE80-C11B-4887-B0B3-249CBC08A58D}" type="presParOf" srcId="{FD7CB8FC-AD1D-469C-9E07-BE7CA03AD0BD}" destId="{723D52F3-6443-4ECA-880D-54B55300D905}" srcOrd="1" destOrd="0" presId="urn:microsoft.com/office/officeart/2005/8/layout/hProcess7"/>
    <dgm:cxn modelId="{5FB0330D-4FCB-4043-B5A9-82A6A7CA6824}" type="presParOf" srcId="{FD7CB8FC-AD1D-469C-9E07-BE7CA03AD0BD}" destId="{BD2CBA03-C982-4A2A-807A-C3EC67FE4B00}" srcOrd="2" destOrd="0" presId="urn:microsoft.com/office/officeart/2005/8/layout/hProcess7"/>
    <dgm:cxn modelId="{00D11C93-4D41-474D-877D-45885E18565D}" type="presParOf" srcId="{C9605EA6-46B5-49D1-9C4D-1C60D0A32862}" destId="{25135602-2407-4D0E-8020-4C7FC94FEB09}" srcOrd="7" destOrd="0" presId="urn:microsoft.com/office/officeart/2005/8/layout/hProcess7"/>
    <dgm:cxn modelId="{1A10364D-F8A7-40EC-A118-F229CA3EF6B2}" type="presParOf" srcId="{C9605EA6-46B5-49D1-9C4D-1C60D0A32862}" destId="{9CB4D455-7911-4E9F-91F7-0640E43B3C14}" srcOrd="8" destOrd="0" presId="urn:microsoft.com/office/officeart/2005/8/layout/hProcess7"/>
    <dgm:cxn modelId="{9C1CDED3-9833-4317-987D-97FC1030FCA8}" type="presParOf" srcId="{9CB4D455-7911-4E9F-91F7-0640E43B3C14}" destId="{6C08666E-192B-449E-8E08-96163E89E146}" srcOrd="0" destOrd="0" presId="urn:microsoft.com/office/officeart/2005/8/layout/hProcess7"/>
    <dgm:cxn modelId="{B8951695-77B1-41E7-92FA-CD7668EC6F86}" type="presParOf" srcId="{9CB4D455-7911-4E9F-91F7-0640E43B3C14}" destId="{B91D4948-9480-4AD0-8912-F01E8EC92062}" srcOrd="1" destOrd="0" presId="urn:microsoft.com/office/officeart/2005/8/layout/hProcess7"/>
    <dgm:cxn modelId="{6824810E-7180-4A5C-BDEC-4AF2C5DD8A5D}" type="presParOf" srcId="{9CB4D455-7911-4E9F-91F7-0640E43B3C14}" destId="{631AAFB7-1C44-4B84-A8C1-5BEB1D631466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6F53DF-C5B2-458B-ABCC-DF6B7A77ACF1}" type="doc">
      <dgm:prSet loTypeId="urn:microsoft.com/office/officeart/2005/8/layout/hProcess7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6590F1-121E-4B10-BA41-E7C7D8BAE043}">
      <dgm:prSet phldrT="[Text]"/>
      <dgm:spPr/>
      <dgm:t>
        <a:bodyPr/>
        <a:lstStyle/>
        <a:p>
          <a:r>
            <a:rPr lang="en-US" dirty="0" smtClean="0"/>
            <a:t>SUNRISE</a:t>
          </a:r>
          <a:endParaRPr lang="en-US" dirty="0"/>
        </a:p>
      </dgm:t>
    </dgm:pt>
    <dgm:pt modelId="{C25709FB-E72E-4C3C-9F7D-EAEFC6C36D1E}" type="parTrans" cxnId="{606461D3-F974-4FB3-8310-062148B51A20}">
      <dgm:prSet/>
      <dgm:spPr/>
      <dgm:t>
        <a:bodyPr/>
        <a:lstStyle/>
        <a:p>
          <a:endParaRPr lang="en-US"/>
        </a:p>
      </dgm:t>
    </dgm:pt>
    <dgm:pt modelId="{0A52A12B-CF9F-46B2-9DCC-1602244B0BBB}" type="sibTrans" cxnId="{606461D3-F974-4FB3-8310-062148B51A20}">
      <dgm:prSet/>
      <dgm:spPr/>
      <dgm:t>
        <a:bodyPr/>
        <a:lstStyle/>
        <a:p>
          <a:endParaRPr lang="en-US"/>
        </a:p>
      </dgm:t>
    </dgm:pt>
    <dgm:pt modelId="{7EDD2068-A752-4B2B-8203-3EB08BF95592}">
      <dgm:prSet phldrT="[Text]"/>
      <dgm:spPr/>
      <dgm:t>
        <a:bodyPr/>
        <a:lstStyle/>
        <a:p>
          <a:r>
            <a:rPr lang="en-US" dirty="0" smtClean="0"/>
            <a:t>JFT Meeting</a:t>
          </a:r>
          <a:endParaRPr lang="en-US" dirty="0"/>
        </a:p>
      </dgm:t>
    </dgm:pt>
    <dgm:pt modelId="{1151008C-FBAD-4A46-9EF5-B85F07918A63}" type="parTrans" cxnId="{D2326AB2-45B3-422C-A2AF-1D9EE2A549E1}">
      <dgm:prSet/>
      <dgm:spPr/>
      <dgm:t>
        <a:bodyPr/>
        <a:lstStyle/>
        <a:p>
          <a:endParaRPr lang="en-US"/>
        </a:p>
      </dgm:t>
    </dgm:pt>
    <dgm:pt modelId="{4F6E0374-8971-4E8D-BC83-C953CCAFE21D}" type="sibTrans" cxnId="{D2326AB2-45B3-422C-A2AF-1D9EE2A549E1}">
      <dgm:prSet/>
      <dgm:spPr/>
      <dgm:t>
        <a:bodyPr/>
        <a:lstStyle/>
        <a:p>
          <a:endParaRPr lang="en-US"/>
        </a:p>
      </dgm:t>
    </dgm:pt>
    <dgm:pt modelId="{9F4C0FBB-BA62-4063-8924-461E825D3209}">
      <dgm:prSet phldrT="[Text]"/>
      <dgm:spPr/>
      <dgm:t>
        <a:bodyPr/>
        <a:lstStyle/>
        <a:p>
          <a:r>
            <a:rPr lang="en-US" dirty="0" smtClean="0"/>
            <a:t>10AM</a:t>
          </a:r>
          <a:endParaRPr lang="en-US" dirty="0"/>
        </a:p>
      </dgm:t>
    </dgm:pt>
    <dgm:pt modelId="{6FB29BE1-F5E6-4596-941B-BA1EC4E2ADC4}" type="parTrans" cxnId="{E4668FE5-C97A-4DD7-B40D-F79AF44E43DE}">
      <dgm:prSet/>
      <dgm:spPr/>
      <dgm:t>
        <a:bodyPr/>
        <a:lstStyle/>
        <a:p>
          <a:endParaRPr lang="en-US"/>
        </a:p>
      </dgm:t>
    </dgm:pt>
    <dgm:pt modelId="{B3407A3D-7696-4BD1-9915-61477CE8E787}" type="sibTrans" cxnId="{E4668FE5-C97A-4DD7-B40D-F79AF44E43DE}">
      <dgm:prSet/>
      <dgm:spPr/>
      <dgm:t>
        <a:bodyPr/>
        <a:lstStyle/>
        <a:p>
          <a:endParaRPr lang="en-US"/>
        </a:p>
      </dgm:t>
    </dgm:pt>
    <dgm:pt modelId="{D1AE3EF6-1F3E-4A33-847E-B9BCE3FEC91A}">
      <dgm:prSet phldrT="[Text]"/>
      <dgm:spPr/>
      <dgm:t>
        <a:bodyPr/>
        <a:lstStyle/>
        <a:p>
          <a:r>
            <a:rPr lang="en-US" dirty="0" smtClean="0"/>
            <a:t>Women’s Rap</a:t>
          </a:r>
          <a:endParaRPr lang="en-US" dirty="0"/>
        </a:p>
      </dgm:t>
    </dgm:pt>
    <dgm:pt modelId="{1884EC8A-FBA9-4231-BBE4-773528A92B3A}" type="parTrans" cxnId="{F21F5AC6-46CD-48A4-93BC-74DCB0D2E63C}">
      <dgm:prSet/>
      <dgm:spPr/>
      <dgm:t>
        <a:bodyPr/>
        <a:lstStyle/>
        <a:p>
          <a:endParaRPr lang="en-US"/>
        </a:p>
      </dgm:t>
    </dgm:pt>
    <dgm:pt modelId="{8A60EACE-00B3-48FD-9302-EE61D1042330}" type="sibTrans" cxnId="{F21F5AC6-46CD-48A4-93BC-74DCB0D2E63C}">
      <dgm:prSet/>
      <dgm:spPr/>
      <dgm:t>
        <a:bodyPr/>
        <a:lstStyle/>
        <a:p>
          <a:endParaRPr lang="en-US"/>
        </a:p>
      </dgm:t>
    </dgm:pt>
    <dgm:pt modelId="{96782DE0-2948-4E22-8B1C-9DFF84CF76B9}">
      <dgm:prSet phldrT="[Text]"/>
      <dgm:spPr/>
      <dgm:t>
        <a:bodyPr/>
        <a:lstStyle/>
        <a:p>
          <a:r>
            <a:rPr lang="en-US" dirty="0" smtClean="0"/>
            <a:t>1PM</a:t>
          </a:r>
          <a:endParaRPr lang="en-US" dirty="0"/>
        </a:p>
      </dgm:t>
    </dgm:pt>
    <dgm:pt modelId="{E59690AA-7533-4C2F-928F-E37016BD86B2}" type="parTrans" cxnId="{1F9BA8D4-D1E9-4938-8CC4-1C072C1011C1}">
      <dgm:prSet/>
      <dgm:spPr/>
      <dgm:t>
        <a:bodyPr/>
        <a:lstStyle/>
        <a:p>
          <a:endParaRPr lang="en-US"/>
        </a:p>
      </dgm:t>
    </dgm:pt>
    <dgm:pt modelId="{1FC9CF0E-CE64-4A23-844D-286CC0BDCA8F}" type="sibTrans" cxnId="{1F9BA8D4-D1E9-4938-8CC4-1C072C1011C1}">
      <dgm:prSet/>
      <dgm:spPr/>
      <dgm:t>
        <a:bodyPr/>
        <a:lstStyle/>
        <a:p>
          <a:endParaRPr lang="en-US"/>
        </a:p>
      </dgm:t>
    </dgm:pt>
    <dgm:pt modelId="{9D8D3136-7012-44DE-983D-869CFC867611}">
      <dgm:prSet phldrT="[Text]"/>
      <dgm:spPr/>
      <dgm:t>
        <a:bodyPr/>
        <a:lstStyle/>
        <a:p>
          <a:r>
            <a:rPr lang="en-US" dirty="0" smtClean="0"/>
            <a:t>MNNAC XXIV</a:t>
          </a:r>
        </a:p>
        <a:p>
          <a:r>
            <a:rPr lang="en-US" dirty="0" smtClean="0"/>
            <a:t>Workshop</a:t>
          </a:r>
          <a:endParaRPr lang="en-US" dirty="0"/>
        </a:p>
      </dgm:t>
    </dgm:pt>
    <dgm:pt modelId="{D72889F9-A05D-4416-AFD2-6E7046D09763}" type="parTrans" cxnId="{CFA50059-D519-4AF9-BE01-3F8B5267D5C5}">
      <dgm:prSet/>
      <dgm:spPr/>
      <dgm:t>
        <a:bodyPr/>
        <a:lstStyle/>
        <a:p>
          <a:endParaRPr lang="en-US"/>
        </a:p>
      </dgm:t>
    </dgm:pt>
    <dgm:pt modelId="{6B69D300-0443-4250-BBF1-0D4FD12F8F12}" type="sibTrans" cxnId="{CFA50059-D519-4AF9-BE01-3F8B5267D5C5}">
      <dgm:prSet/>
      <dgm:spPr/>
      <dgm:t>
        <a:bodyPr/>
        <a:lstStyle/>
        <a:p>
          <a:endParaRPr lang="en-US"/>
        </a:p>
      </dgm:t>
    </dgm:pt>
    <dgm:pt modelId="{D21DC09C-9E52-44AA-A095-C96D7A70D585}">
      <dgm:prSet phldrT="[Text]"/>
      <dgm:spPr/>
      <dgm:t>
        <a:bodyPr/>
        <a:lstStyle/>
        <a:p>
          <a:r>
            <a:rPr lang="en-US" dirty="0" smtClean="0"/>
            <a:t>2PM</a:t>
          </a:r>
          <a:endParaRPr lang="en-US" dirty="0"/>
        </a:p>
      </dgm:t>
    </dgm:pt>
    <dgm:pt modelId="{F40A23D0-49B8-476E-97F1-D714FA303483}" type="parTrans" cxnId="{5E4A4768-0746-4479-BBE4-29D992E3B357}">
      <dgm:prSet/>
      <dgm:spPr/>
      <dgm:t>
        <a:bodyPr/>
        <a:lstStyle/>
        <a:p>
          <a:endParaRPr lang="en-US"/>
        </a:p>
      </dgm:t>
    </dgm:pt>
    <dgm:pt modelId="{E214C58B-CF42-4A4D-A836-461BAAD24129}" type="sibTrans" cxnId="{5E4A4768-0746-4479-BBE4-29D992E3B357}">
      <dgm:prSet/>
      <dgm:spPr/>
      <dgm:t>
        <a:bodyPr/>
        <a:lstStyle/>
        <a:p>
          <a:endParaRPr lang="en-US"/>
        </a:p>
      </dgm:t>
    </dgm:pt>
    <dgm:pt modelId="{D6D6AF31-1EEA-40A5-B0BE-78BA06FB5444}">
      <dgm:prSet phldrT="[Text]"/>
      <dgm:spPr/>
      <dgm:t>
        <a:bodyPr/>
        <a:lstStyle/>
        <a:p>
          <a:r>
            <a:rPr lang="en-US" dirty="0" smtClean="0"/>
            <a:t>2PM</a:t>
          </a:r>
          <a:endParaRPr lang="en-US" dirty="0"/>
        </a:p>
      </dgm:t>
    </dgm:pt>
    <dgm:pt modelId="{0566AF97-6020-476F-8FC0-3C5FA0527721}" type="parTrans" cxnId="{EC126B63-26BA-4DBE-B66D-D7B8B2CDAC5D}">
      <dgm:prSet/>
      <dgm:spPr/>
      <dgm:t>
        <a:bodyPr/>
        <a:lstStyle/>
        <a:p>
          <a:endParaRPr lang="en-US"/>
        </a:p>
      </dgm:t>
    </dgm:pt>
    <dgm:pt modelId="{35FC4DCA-3E0B-4094-A1EA-806199EB5CCD}" type="sibTrans" cxnId="{EC126B63-26BA-4DBE-B66D-D7B8B2CDAC5D}">
      <dgm:prSet/>
      <dgm:spPr/>
      <dgm:t>
        <a:bodyPr/>
        <a:lstStyle/>
        <a:p>
          <a:endParaRPr lang="en-US"/>
        </a:p>
      </dgm:t>
    </dgm:pt>
    <dgm:pt modelId="{9A0B4893-55D7-4EB6-8FC9-179B85306018}">
      <dgm:prSet phldrT="[Text]"/>
      <dgm:spPr/>
      <dgm:t>
        <a:bodyPr/>
        <a:lstStyle/>
        <a:p>
          <a:r>
            <a:rPr lang="en-US" dirty="0" smtClean="0"/>
            <a:t>JFT: Indirect Amends Workshop</a:t>
          </a:r>
          <a:endParaRPr lang="en-US" dirty="0"/>
        </a:p>
      </dgm:t>
    </dgm:pt>
    <dgm:pt modelId="{2527C63C-33B4-45D9-88F2-F8089DF3A0A0}" type="parTrans" cxnId="{44F7DD20-5717-4C84-8CF9-395CA62F4C90}">
      <dgm:prSet/>
      <dgm:spPr/>
      <dgm:t>
        <a:bodyPr/>
        <a:lstStyle/>
        <a:p>
          <a:endParaRPr lang="en-US"/>
        </a:p>
      </dgm:t>
    </dgm:pt>
    <dgm:pt modelId="{761225BF-B4FF-43F5-A75B-F72E6200929D}" type="sibTrans" cxnId="{44F7DD20-5717-4C84-8CF9-395CA62F4C90}">
      <dgm:prSet/>
      <dgm:spPr/>
      <dgm:t>
        <a:bodyPr/>
        <a:lstStyle/>
        <a:p>
          <a:endParaRPr lang="en-US"/>
        </a:p>
      </dgm:t>
    </dgm:pt>
    <dgm:pt modelId="{E6DB7E65-E9E2-4510-92E8-9C9727197F23}">
      <dgm:prSet phldrT="[Text]"/>
      <dgm:spPr/>
      <dgm:t>
        <a:bodyPr/>
        <a:lstStyle/>
        <a:p>
          <a:r>
            <a:rPr lang="en-US" dirty="0" smtClean="0"/>
            <a:t>10AM</a:t>
          </a:r>
          <a:endParaRPr lang="en-US" dirty="0"/>
        </a:p>
      </dgm:t>
    </dgm:pt>
    <dgm:pt modelId="{FE1E0F51-DD2E-4B68-873F-BF2814AB6A14}" type="parTrans" cxnId="{7848B778-D39A-4751-B60D-3B85E09783E3}">
      <dgm:prSet/>
      <dgm:spPr/>
      <dgm:t>
        <a:bodyPr/>
        <a:lstStyle/>
        <a:p>
          <a:endParaRPr lang="en-US"/>
        </a:p>
      </dgm:t>
    </dgm:pt>
    <dgm:pt modelId="{9188D8E9-FB56-41F9-ABDA-C628F5ACAAD5}" type="sibTrans" cxnId="{7848B778-D39A-4751-B60D-3B85E09783E3}">
      <dgm:prSet/>
      <dgm:spPr/>
      <dgm:t>
        <a:bodyPr/>
        <a:lstStyle/>
        <a:p>
          <a:endParaRPr lang="en-US"/>
        </a:p>
      </dgm:t>
    </dgm:pt>
    <dgm:pt modelId="{DA08695E-20C9-46BA-B56F-9C7C350AEB8F}">
      <dgm:prSet phldrT="[Text]"/>
      <dgm:spPr/>
      <dgm:t>
        <a:bodyPr/>
        <a:lstStyle/>
        <a:p>
          <a:r>
            <a:rPr lang="en-US" dirty="0" smtClean="0"/>
            <a:t>Men’s Rap</a:t>
          </a:r>
          <a:endParaRPr lang="en-US" dirty="0"/>
        </a:p>
      </dgm:t>
    </dgm:pt>
    <dgm:pt modelId="{3EEC469C-A973-4824-AB90-48ABB1AC1199}" type="parTrans" cxnId="{21EAEBF1-6581-411C-8917-9C99BB3FABBD}">
      <dgm:prSet/>
      <dgm:spPr/>
      <dgm:t>
        <a:bodyPr/>
        <a:lstStyle/>
        <a:p>
          <a:endParaRPr lang="en-US"/>
        </a:p>
      </dgm:t>
    </dgm:pt>
    <dgm:pt modelId="{47424E09-838F-4B6C-8CA5-88BD23EBD0A5}" type="sibTrans" cxnId="{21EAEBF1-6581-411C-8917-9C99BB3FABBD}">
      <dgm:prSet/>
      <dgm:spPr/>
      <dgm:t>
        <a:bodyPr/>
        <a:lstStyle/>
        <a:p>
          <a:endParaRPr lang="en-US"/>
        </a:p>
      </dgm:t>
    </dgm:pt>
    <dgm:pt modelId="{D069D2EB-1CC0-4A73-8A3D-9DE258A92AC8}">
      <dgm:prSet phldrT="[Text]"/>
      <dgm:spPr/>
      <dgm:t>
        <a:bodyPr/>
        <a:lstStyle/>
        <a:p>
          <a:r>
            <a:rPr lang="en-US" dirty="0" smtClean="0"/>
            <a:t>Step 10 Workshop</a:t>
          </a:r>
          <a:endParaRPr lang="en-US" dirty="0"/>
        </a:p>
      </dgm:t>
    </dgm:pt>
    <dgm:pt modelId="{5220D8BD-C466-407B-9A25-07D7E5FD4BD8}" type="parTrans" cxnId="{13ABDD95-AA5D-47D5-B898-7FF9BA3D86AE}">
      <dgm:prSet/>
      <dgm:spPr/>
      <dgm:t>
        <a:bodyPr/>
        <a:lstStyle/>
        <a:p>
          <a:endParaRPr lang="en-US"/>
        </a:p>
      </dgm:t>
    </dgm:pt>
    <dgm:pt modelId="{A61E1D79-F47D-4949-B8D9-0692A65287E6}" type="sibTrans" cxnId="{13ABDD95-AA5D-47D5-B898-7FF9BA3D86AE}">
      <dgm:prSet/>
      <dgm:spPr/>
      <dgm:t>
        <a:bodyPr/>
        <a:lstStyle/>
        <a:p>
          <a:endParaRPr lang="en-US"/>
        </a:p>
      </dgm:t>
    </dgm:pt>
    <dgm:pt modelId="{6619856F-1515-43EC-9DE4-8030FB8DD29A}" type="pres">
      <dgm:prSet presAssocID="{786F53DF-C5B2-458B-ABCC-DF6B7A77ACF1}" presName="Name0" presStyleCnt="0">
        <dgm:presLayoutVars>
          <dgm:dir/>
          <dgm:animLvl val="lvl"/>
          <dgm:resizeHandles val="exact"/>
        </dgm:presLayoutVars>
      </dgm:prSet>
      <dgm:spPr/>
    </dgm:pt>
    <dgm:pt modelId="{388D5D69-BD7B-4E34-BC22-C1968D896A7C}" type="pres">
      <dgm:prSet presAssocID="{2E6590F1-121E-4B10-BA41-E7C7D8BAE043}" presName="compositeNode" presStyleCnt="0">
        <dgm:presLayoutVars>
          <dgm:bulletEnabled val="1"/>
        </dgm:presLayoutVars>
      </dgm:prSet>
      <dgm:spPr/>
    </dgm:pt>
    <dgm:pt modelId="{DE1A2797-1921-4DF7-91C5-510DF40D82DF}" type="pres">
      <dgm:prSet presAssocID="{2E6590F1-121E-4B10-BA41-E7C7D8BAE043}" presName="bgRect" presStyleLbl="node1" presStyleIdx="0" presStyleCnt="6"/>
      <dgm:spPr/>
      <dgm:t>
        <a:bodyPr/>
        <a:lstStyle/>
        <a:p>
          <a:endParaRPr lang="en-US"/>
        </a:p>
      </dgm:t>
    </dgm:pt>
    <dgm:pt modelId="{865F1A46-E971-4A1E-AD67-058A9ACAC577}" type="pres">
      <dgm:prSet presAssocID="{2E6590F1-121E-4B10-BA41-E7C7D8BAE043}" presName="parentNode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03621F-B266-47DB-B841-FD7270A22AF5}" type="pres">
      <dgm:prSet presAssocID="{2E6590F1-121E-4B10-BA41-E7C7D8BAE043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E67775-8954-43A7-B85C-A4D7CFCA013E}" type="pres">
      <dgm:prSet presAssocID="{0A52A12B-CF9F-46B2-9DCC-1602244B0BBB}" presName="hSp" presStyleCnt="0"/>
      <dgm:spPr/>
    </dgm:pt>
    <dgm:pt modelId="{1F29F99F-3BFB-4A19-B71D-77F8E7E58B8A}" type="pres">
      <dgm:prSet presAssocID="{0A52A12B-CF9F-46B2-9DCC-1602244B0BBB}" presName="vProcSp" presStyleCnt="0"/>
      <dgm:spPr/>
    </dgm:pt>
    <dgm:pt modelId="{AE147D59-3EE3-4D5B-AFDD-59C8B10C4E96}" type="pres">
      <dgm:prSet presAssocID="{0A52A12B-CF9F-46B2-9DCC-1602244B0BBB}" presName="vSp1" presStyleCnt="0"/>
      <dgm:spPr/>
    </dgm:pt>
    <dgm:pt modelId="{3034C88D-A6FE-426B-BE89-C6FC6554B30E}" type="pres">
      <dgm:prSet presAssocID="{0A52A12B-CF9F-46B2-9DCC-1602244B0BBB}" presName="simulatedConn" presStyleLbl="solidFgAcc1" presStyleIdx="0" presStyleCnt="5"/>
      <dgm:spPr/>
    </dgm:pt>
    <dgm:pt modelId="{CA36A103-CBFC-4540-AC46-051A1DD1DB8E}" type="pres">
      <dgm:prSet presAssocID="{0A52A12B-CF9F-46B2-9DCC-1602244B0BBB}" presName="vSp2" presStyleCnt="0"/>
      <dgm:spPr/>
    </dgm:pt>
    <dgm:pt modelId="{44A3A26C-EE49-401F-8C90-26D1BAED3C45}" type="pres">
      <dgm:prSet presAssocID="{0A52A12B-CF9F-46B2-9DCC-1602244B0BBB}" presName="sibTrans" presStyleCnt="0"/>
      <dgm:spPr/>
    </dgm:pt>
    <dgm:pt modelId="{E7D4F3A9-3648-444D-9C2A-C6563B07C0DF}" type="pres">
      <dgm:prSet presAssocID="{9F4C0FBB-BA62-4063-8924-461E825D3209}" presName="compositeNode" presStyleCnt="0">
        <dgm:presLayoutVars>
          <dgm:bulletEnabled val="1"/>
        </dgm:presLayoutVars>
      </dgm:prSet>
      <dgm:spPr/>
    </dgm:pt>
    <dgm:pt modelId="{B9BD62CE-7B8C-4DA2-A177-7E270D7DBD78}" type="pres">
      <dgm:prSet presAssocID="{9F4C0FBB-BA62-4063-8924-461E825D3209}" presName="bgRect" presStyleLbl="node1" presStyleIdx="1" presStyleCnt="6"/>
      <dgm:spPr/>
    </dgm:pt>
    <dgm:pt modelId="{5CC436C7-71E6-469C-937D-26FEA245DDDB}" type="pres">
      <dgm:prSet presAssocID="{9F4C0FBB-BA62-4063-8924-461E825D3209}" presName="parentNode" presStyleLbl="node1" presStyleIdx="1" presStyleCnt="6">
        <dgm:presLayoutVars>
          <dgm:chMax val="0"/>
          <dgm:bulletEnabled val="1"/>
        </dgm:presLayoutVars>
      </dgm:prSet>
      <dgm:spPr/>
    </dgm:pt>
    <dgm:pt modelId="{37003E68-7B6C-4AA0-BB28-3FAE7D273A32}" type="pres">
      <dgm:prSet presAssocID="{9F4C0FBB-BA62-4063-8924-461E825D3209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5AD8B0-5E93-4E50-9B39-FA3518090C01}" type="pres">
      <dgm:prSet presAssocID="{B3407A3D-7696-4BD1-9915-61477CE8E787}" presName="hSp" presStyleCnt="0"/>
      <dgm:spPr/>
    </dgm:pt>
    <dgm:pt modelId="{C47C56A8-CB50-4C01-8912-CB4AE30C6129}" type="pres">
      <dgm:prSet presAssocID="{B3407A3D-7696-4BD1-9915-61477CE8E787}" presName="vProcSp" presStyleCnt="0"/>
      <dgm:spPr/>
    </dgm:pt>
    <dgm:pt modelId="{E8D5FF00-B378-4BB6-AAC1-699C3D075E65}" type="pres">
      <dgm:prSet presAssocID="{B3407A3D-7696-4BD1-9915-61477CE8E787}" presName="vSp1" presStyleCnt="0"/>
      <dgm:spPr/>
    </dgm:pt>
    <dgm:pt modelId="{05D497AD-34F5-4959-9E3C-4DCEC560B316}" type="pres">
      <dgm:prSet presAssocID="{B3407A3D-7696-4BD1-9915-61477CE8E787}" presName="simulatedConn" presStyleLbl="solidFgAcc1" presStyleIdx="1" presStyleCnt="5"/>
      <dgm:spPr/>
    </dgm:pt>
    <dgm:pt modelId="{513B08B6-CA3B-4AEE-AEC7-EB93A48C15EF}" type="pres">
      <dgm:prSet presAssocID="{B3407A3D-7696-4BD1-9915-61477CE8E787}" presName="vSp2" presStyleCnt="0"/>
      <dgm:spPr/>
    </dgm:pt>
    <dgm:pt modelId="{2BBB51E1-36FF-46E3-AF65-303E8F87BFC6}" type="pres">
      <dgm:prSet presAssocID="{B3407A3D-7696-4BD1-9915-61477CE8E787}" presName="sibTrans" presStyleCnt="0"/>
      <dgm:spPr/>
    </dgm:pt>
    <dgm:pt modelId="{D8998C1F-5804-48BF-BFB4-A80EB4412163}" type="pres">
      <dgm:prSet presAssocID="{E6DB7E65-E9E2-4510-92E8-9C9727197F23}" presName="compositeNode" presStyleCnt="0">
        <dgm:presLayoutVars>
          <dgm:bulletEnabled val="1"/>
        </dgm:presLayoutVars>
      </dgm:prSet>
      <dgm:spPr/>
    </dgm:pt>
    <dgm:pt modelId="{7BD1FC20-E73F-419C-B8A3-FE1E4DA5507E}" type="pres">
      <dgm:prSet presAssocID="{E6DB7E65-E9E2-4510-92E8-9C9727197F23}" presName="bgRect" presStyleLbl="node1" presStyleIdx="2" presStyleCnt="6"/>
      <dgm:spPr/>
    </dgm:pt>
    <dgm:pt modelId="{7F8109BF-DE3E-4896-B3D4-242C87AB7AFA}" type="pres">
      <dgm:prSet presAssocID="{E6DB7E65-E9E2-4510-92E8-9C9727197F23}" presName="parentNode" presStyleLbl="node1" presStyleIdx="2" presStyleCnt="6">
        <dgm:presLayoutVars>
          <dgm:chMax val="0"/>
          <dgm:bulletEnabled val="1"/>
        </dgm:presLayoutVars>
      </dgm:prSet>
      <dgm:spPr/>
    </dgm:pt>
    <dgm:pt modelId="{A49E8713-40EB-4E0D-9244-E9D5D68277DA}" type="pres">
      <dgm:prSet presAssocID="{E6DB7E65-E9E2-4510-92E8-9C9727197F23}" presName="childNode" presStyleLbl="node1" presStyleIdx="2" presStyleCnt="6">
        <dgm:presLayoutVars>
          <dgm:bulletEnabled val="1"/>
        </dgm:presLayoutVars>
      </dgm:prSet>
      <dgm:spPr/>
    </dgm:pt>
    <dgm:pt modelId="{0463A097-EA0C-4CAA-A481-DAB401DC97E3}" type="pres">
      <dgm:prSet presAssocID="{9188D8E9-FB56-41F9-ABDA-C628F5ACAAD5}" presName="hSp" presStyleCnt="0"/>
      <dgm:spPr/>
    </dgm:pt>
    <dgm:pt modelId="{54729C50-0E69-46A3-A36E-9B52CC273FCB}" type="pres">
      <dgm:prSet presAssocID="{9188D8E9-FB56-41F9-ABDA-C628F5ACAAD5}" presName="vProcSp" presStyleCnt="0"/>
      <dgm:spPr/>
    </dgm:pt>
    <dgm:pt modelId="{8184C9F5-61F0-4B27-9E48-69A76C09ECC0}" type="pres">
      <dgm:prSet presAssocID="{9188D8E9-FB56-41F9-ABDA-C628F5ACAAD5}" presName="vSp1" presStyleCnt="0"/>
      <dgm:spPr/>
    </dgm:pt>
    <dgm:pt modelId="{9C2B3497-F8E1-44BF-8E6C-0F076BB2FB18}" type="pres">
      <dgm:prSet presAssocID="{9188D8E9-FB56-41F9-ABDA-C628F5ACAAD5}" presName="simulatedConn" presStyleLbl="solidFgAcc1" presStyleIdx="2" presStyleCnt="5"/>
      <dgm:spPr/>
    </dgm:pt>
    <dgm:pt modelId="{042A077B-E58E-41D7-BAA1-E4FCFA4E8D30}" type="pres">
      <dgm:prSet presAssocID="{9188D8E9-FB56-41F9-ABDA-C628F5ACAAD5}" presName="vSp2" presStyleCnt="0"/>
      <dgm:spPr/>
    </dgm:pt>
    <dgm:pt modelId="{3FCC5DE4-2788-4712-9ED9-B8A6998072F5}" type="pres">
      <dgm:prSet presAssocID="{9188D8E9-FB56-41F9-ABDA-C628F5ACAAD5}" presName="sibTrans" presStyleCnt="0"/>
      <dgm:spPr/>
    </dgm:pt>
    <dgm:pt modelId="{A971C869-E47C-4C6C-9DCF-1BCC55D21323}" type="pres">
      <dgm:prSet presAssocID="{96782DE0-2948-4E22-8B1C-9DFF84CF76B9}" presName="compositeNode" presStyleCnt="0">
        <dgm:presLayoutVars>
          <dgm:bulletEnabled val="1"/>
        </dgm:presLayoutVars>
      </dgm:prSet>
      <dgm:spPr/>
    </dgm:pt>
    <dgm:pt modelId="{F8C1D610-CF6B-4724-A9F3-B1B83CC91D69}" type="pres">
      <dgm:prSet presAssocID="{96782DE0-2948-4E22-8B1C-9DFF84CF76B9}" presName="bgRect" presStyleLbl="node1" presStyleIdx="3" presStyleCnt="6"/>
      <dgm:spPr/>
    </dgm:pt>
    <dgm:pt modelId="{8C532683-8DB3-45A5-B8CF-CC1032C00DCF}" type="pres">
      <dgm:prSet presAssocID="{96782DE0-2948-4E22-8B1C-9DFF84CF76B9}" presName="parentNode" presStyleLbl="node1" presStyleIdx="3" presStyleCnt="6">
        <dgm:presLayoutVars>
          <dgm:chMax val="0"/>
          <dgm:bulletEnabled val="1"/>
        </dgm:presLayoutVars>
      </dgm:prSet>
      <dgm:spPr/>
    </dgm:pt>
    <dgm:pt modelId="{7543B875-1D78-4328-ACBC-0F1158121001}" type="pres">
      <dgm:prSet presAssocID="{96782DE0-2948-4E22-8B1C-9DFF84CF76B9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B0FF1C-929A-474E-B6CA-339FE8FAD3B9}" type="pres">
      <dgm:prSet presAssocID="{1FC9CF0E-CE64-4A23-844D-286CC0BDCA8F}" presName="hSp" presStyleCnt="0"/>
      <dgm:spPr/>
    </dgm:pt>
    <dgm:pt modelId="{6FA5E759-CACB-4069-A03D-2C614BB6F579}" type="pres">
      <dgm:prSet presAssocID="{1FC9CF0E-CE64-4A23-844D-286CC0BDCA8F}" presName="vProcSp" presStyleCnt="0"/>
      <dgm:spPr/>
    </dgm:pt>
    <dgm:pt modelId="{2B8E0008-23E5-423E-8506-A7CB7E8C5B05}" type="pres">
      <dgm:prSet presAssocID="{1FC9CF0E-CE64-4A23-844D-286CC0BDCA8F}" presName="vSp1" presStyleCnt="0"/>
      <dgm:spPr/>
    </dgm:pt>
    <dgm:pt modelId="{8BE4C211-04F5-421B-9523-91732B08F6EE}" type="pres">
      <dgm:prSet presAssocID="{1FC9CF0E-CE64-4A23-844D-286CC0BDCA8F}" presName="simulatedConn" presStyleLbl="solidFgAcc1" presStyleIdx="3" presStyleCnt="5"/>
      <dgm:spPr/>
    </dgm:pt>
    <dgm:pt modelId="{FFBFFFF2-D332-447E-AF5E-54FE46B0EDCF}" type="pres">
      <dgm:prSet presAssocID="{1FC9CF0E-CE64-4A23-844D-286CC0BDCA8F}" presName="vSp2" presStyleCnt="0"/>
      <dgm:spPr/>
    </dgm:pt>
    <dgm:pt modelId="{E1429441-32F9-4D6A-8F8A-70E78EC46F70}" type="pres">
      <dgm:prSet presAssocID="{1FC9CF0E-CE64-4A23-844D-286CC0BDCA8F}" presName="sibTrans" presStyleCnt="0"/>
      <dgm:spPr/>
    </dgm:pt>
    <dgm:pt modelId="{5B93CCD2-342A-4036-9BB9-5A2F135D9B42}" type="pres">
      <dgm:prSet presAssocID="{D21DC09C-9E52-44AA-A095-C96D7A70D585}" presName="compositeNode" presStyleCnt="0">
        <dgm:presLayoutVars>
          <dgm:bulletEnabled val="1"/>
        </dgm:presLayoutVars>
      </dgm:prSet>
      <dgm:spPr/>
    </dgm:pt>
    <dgm:pt modelId="{72851E5F-7552-4576-8D4C-D4144545145F}" type="pres">
      <dgm:prSet presAssocID="{D21DC09C-9E52-44AA-A095-C96D7A70D585}" presName="bgRect" presStyleLbl="node1" presStyleIdx="4" presStyleCnt="6"/>
      <dgm:spPr/>
    </dgm:pt>
    <dgm:pt modelId="{3576EA9A-65E5-47BB-B294-A629958229F5}" type="pres">
      <dgm:prSet presAssocID="{D21DC09C-9E52-44AA-A095-C96D7A70D585}" presName="parentNode" presStyleLbl="node1" presStyleIdx="4" presStyleCnt="6">
        <dgm:presLayoutVars>
          <dgm:chMax val="0"/>
          <dgm:bulletEnabled val="1"/>
        </dgm:presLayoutVars>
      </dgm:prSet>
      <dgm:spPr/>
    </dgm:pt>
    <dgm:pt modelId="{5C613402-2BB1-4AAC-A2B3-32B12655A352}" type="pres">
      <dgm:prSet presAssocID="{D21DC09C-9E52-44AA-A095-C96D7A70D585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C33D5-D2EC-411A-9F21-234139AB5A8E}" type="pres">
      <dgm:prSet presAssocID="{E214C58B-CF42-4A4D-A836-461BAAD24129}" presName="hSp" presStyleCnt="0"/>
      <dgm:spPr/>
    </dgm:pt>
    <dgm:pt modelId="{D1E714BB-2EA4-4200-BD56-E9F46814D46D}" type="pres">
      <dgm:prSet presAssocID="{E214C58B-CF42-4A4D-A836-461BAAD24129}" presName="vProcSp" presStyleCnt="0"/>
      <dgm:spPr/>
    </dgm:pt>
    <dgm:pt modelId="{365092A3-0946-4ECC-AE55-13C92E93D39F}" type="pres">
      <dgm:prSet presAssocID="{E214C58B-CF42-4A4D-A836-461BAAD24129}" presName="vSp1" presStyleCnt="0"/>
      <dgm:spPr/>
    </dgm:pt>
    <dgm:pt modelId="{95B104D8-92CC-4A7C-8763-5B8A6B229F43}" type="pres">
      <dgm:prSet presAssocID="{E214C58B-CF42-4A4D-A836-461BAAD24129}" presName="simulatedConn" presStyleLbl="solidFgAcc1" presStyleIdx="4" presStyleCnt="5"/>
      <dgm:spPr/>
    </dgm:pt>
    <dgm:pt modelId="{F2496A63-235E-471D-9F8C-367CBF0ADD91}" type="pres">
      <dgm:prSet presAssocID="{E214C58B-CF42-4A4D-A836-461BAAD24129}" presName="vSp2" presStyleCnt="0"/>
      <dgm:spPr/>
    </dgm:pt>
    <dgm:pt modelId="{EF30B5D3-8E1C-4A29-AF1A-6BB1835BD7A2}" type="pres">
      <dgm:prSet presAssocID="{E214C58B-CF42-4A4D-A836-461BAAD24129}" presName="sibTrans" presStyleCnt="0"/>
      <dgm:spPr/>
    </dgm:pt>
    <dgm:pt modelId="{6C8CCA78-1683-4EC9-8F63-C6F019856E3A}" type="pres">
      <dgm:prSet presAssocID="{D6D6AF31-1EEA-40A5-B0BE-78BA06FB5444}" presName="compositeNode" presStyleCnt="0">
        <dgm:presLayoutVars>
          <dgm:bulletEnabled val="1"/>
        </dgm:presLayoutVars>
      </dgm:prSet>
      <dgm:spPr/>
    </dgm:pt>
    <dgm:pt modelId="{68989646-CFFB-4A13-99AA-756673A449F0}" type="pres">
      <dgm:prSet presAssocID="{D6D6AF31-1EEA-40A5-B0BE-78BA06FB5444}" presName="bgRect" presStyleLbl="node1" presStyleIdx="5" presStyleCnt="6"/>
      <dgm:spPr/>
      <dgm:t>
        <a:bodyPr/>
        <a:lstStyle/>
        <a:p>
          <a:endParaRPr lang="en-US"/>
        </a:p>
      </dgm:t>
    </dgm:pt>
    <dgm:pt modelId="{772A8B4C-FA1D-4D04-A878-F1CF9E033733}" type="pres">
      <dgm:prSet presAssocID="{D6D6AF31-1EEA-40A5-B0BE-78BA06FB5444}" presName="parentNode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8CB2B0-8937-4107-9392-FE14A9FE25E7}" type="pres">
      <dgm:prSet presAssocID="{D6D6AF31-1EEA-40A5-B0BE-78BA06FB5444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9BA8D4-D1E9-4938-8CC4-1C072C1011C1}" srcId="{786F53DF-C5B2-458B-ABCC-DF6B7A77ACF1}" destId="{96782DE0-2948-4E22-8B1C-9DFF84CF76B9}" srcOrd="3" destOrd="0" parTransId="{E59690AA-7533-4C2F-928F-E37016BD86B2}" sibTransId="{1FC9CF0E-CE64-4A23-844D-286CC0BDCA8F}"/>
    <dgm:cxn modelId="{152FBB11-6C4E-4E59-A904-92DA6D07D5E6}" type="presOf" srcId="{786F53DF-C5B2-458B-ABCC-DF6B7A77ACF1}" destId="{6619856F-1515-43EC-9DE4-8030FB8DD29A}" srcOrd="0" destOrd="0" presId="urn:microsoft.com/office/officeart/2005/8/layout/hProcess7"/>
    <dgm:cxn modelId="{44F7DD20-5717-4C84-8CF9-395CA62F4C90}" srcId="{D21DC09C-9E52-44AA-A095-C96D7A70D585}" destId="{9A0B4893-55D7-4EB6-8FC9-179B85306018}" srcOrd="0" destOrd="0" parTransId="{2527C63C-33B4-45D9-88F2-F8089DF3A0A0}" sibTransId="{761225BF-B4FF-43F5-A75B-F72E6200929D}"/>
    <dgm:cxn modelId="{DA90CC90-36D6-47BC-B9B3-8FA62482088C}" type="presOf" srcId="{E6DB7E65-E9E2-4510-92E8-9C9727197F23}" destId="{7BD1FC20-E73F-419C-B8A3-FE1E4DA5507E}" srcOrd="0" destOrd="0" presId="urn:microsoft.com/office/officeart/2005/8/layout/hProcess7"/>
    <dgm:cxn modelId="{13ABDD95-AA5D-47D5-B898-7FF9BA3D86AE}" srcId="{D6D6AF31-1EEA-40A5-B0BE-78BA06FB5444}" destId="{D069D2EB-1CC0-4A73-8A3D-9DE258A92AC8}" srcOrd="0" destOrd="0" parTransId="{5220D8BD-C466-407B-9A25-07D7E5FD4BD8}" sibTransId="{A61E1D79-F47D-4949-B8D9-0692A65287E6}"/>
    <dgm:cxn modelId="{606461D3-F974-4FB3-8310-062148B51A20}" srcId="{786F53DF-C5B2-458B-ABCC-DF6B7A77ACF1}" destId="{2E6590F1-121E-4B10-BA41-E7C7D8BAE043}" srcOrd="0" destOrd="0" parTransId="{C25709FB-E72E-4C3C-9F7D-EAEFC6C36D1E}" sibTransId="{0A52A12B-CF9F-46B2-9DCC-1602244B0BBB}"/>
    <dgm:cxn modelId="{CFA50059-D519-4AF9-BE01-3F8B5267D5C5}" srcId="{96782DE0-2948-4E22-8B1C-9DFF84CF76B9}" destId="{9D8D3136-7012-44DE-983D-869CFC867611}" srcOrd="0" destOrd="0" parTransId="{D72889F9-A05D-4416-AFD2-6E7046D09763}" sibTransId="{6B69D300-0443-4250-BBF1-0D4FD12F8F12}"/>
    <dgm:cxn modelId="{7262BEDD-2F59-4A89-8675-C064353EB6B6}" type="presOf" srcId="{9A0B4893-55D7-4EB6-8FC9-179B85306018}" destId="{5C613402-2BB1-4AAC-A2B3-32B12655A352}" srcOrd="0" destOrd="0" presId="urn:microsoft.com/office/officeart/2005/8/layout/hProcess7"/>
    <dgm:cxn modelId="{CB355829-A85D-4848-B598-008D482F5E6C}" type="presOf" srcId="{D6D6AF31-1EEA-40A5-B0BE-78BA06FB5444}" destId="{772A8B4C-FA1D-4D04-A878-F1CF9E033733}" srcOrd="1" destOrd="0" presId="urn:microsoft.com/office/officeart/2005/8/layout/hProcess7"/>
    <dgm:cxn modelId="{1C162A35-461A-4939-ACDB-3C6A265BFC86}" type="presOf" srcId="{9F4C0FBB-BA62-4063-8924-461E825D3209}" destId="{B9BD62CE-7B8C-4DA2-A177-7E270D7DBD78}" srcOrd="0" destOrd="0" presId="urn:microsoft.com/office/officeart/2005/8/layout/hProcess7"/>
    <dgm:cxn modelId="{8D1D450D-36CB-4C54-BE0B-E0556F732A5D}" type="presOf" srcId="{96782DE0-2948-4E22-8B1C-9DFF84CF76B9}" destId="{F8C1D610-CF6B-4724-A9F3-B1B83CC91D69}" srcOrd="0" destOrd="0" presId="urn:microsoft.com/office/officeart/2005/8/layout/hProcess7"/>
    <dgm:cxn modelId="{7848B778-D39A-4751-B60D-3B85E09783E3}" srcId="{786F53DF-C5B2-458B-ABCC-DF6B7A77ACF1}" destId="{E6DB7E65-E9E2-4510-92E8-9C9727197F23}" srcOrd="2" destOrd="0" parTransId="{FE1E0F51-DD2E-4B68-873F-BF2814AB6A14}" sibTransId="{9188D8E9-FB56-41F9-ABDA-C628F5ACAAD5}"/>
    <dgm:cxn modelId="{5B733444-0443-474A-8FD1-767FFF776644}" type="presOf" srcId="{2E6590F1-121E-4B10-BA41-E7C7D8BAE043}" destId="{865F1A46-E971-4A1E-AD67-058A9ACAC577}" srcOrd="1" destOrd="0" presId="urn:microsoft.com/office/officeart/2005/8/layout/hProcess7"/>
    <dgm:cxn modelId="{5E4A4768-0746-4479-BBE4-29D992E3B357}" srcId="{786F53DF-C5B2-458B-ABCC-DF6B7A77ACF1}" destId="{D21DC09C-9E52-44AA-A095-C96D7A70D585}" srcOrd="4" destOrd="0" parTransId="{F40A23D0-49B8-476E-97F1-D714FA303483}" sibTransId="{E214C58B-CF42-4A4D-A836-461BAAD24129}"/>
    <dgm:cxn modelId="{D50D7330-753A-470A-B679-B301E3E4E90E}" type="presOf" srcId="{D21DC09C-9E52-44AA-A095-C96D7A70D585}" destId="{72851E5F-7552-4576-8D4C-D4144545145F}" srcOrd="0" destOrd="0" presId="urn:microsoft.com/office/officeart/2005/8/layout/hProcess7"/>
    <dgm:cxn modelId="{052462A0-A2FF-455B-B682-B08F2BF0F4B2}" type="presOf" srcId="{D6D6AF31-1EEA-40A5-B0BE-78BA06FB5444}" destId="{68989646-CFFB-4A13-99AA-756673A449F0}" srcOrd="0" destOrd="0" presId="urn:microsoft.com/office/officeart/2005/8/layout/hProcess7"/>
    <dgm:cxn modelId="{232C1965-6256-4D51-BEE0-F6C39958D7E1}" type="presOf" srcId="{E6DB7E65-E9E2-4510-92E8-9C9727197F23}" destId="{7F8109BF-DE3E-4896-B3D4-242C87AB7AFA}" srcOrd="1" destOrd="0" presId="urn:microsoft.com/office/officeart/2005/8/layout/hProcess7"/>
    <dgm:cxn modelId="{B6DA6FEB-761E-441E-9D22-CE99A7718BFD}" type="presOf" srcId="{9F4C0FBB-BA62-4063-8924-461E825D3209}" destId="{5CC436C7-71E6-469C-937D-26FEA245DDDB}" srcOrd="1" destOrd="0" presId="urn:microsoft.com/office/officeart/2005/8/layout/hProcess7"/>
    <dgm:cxn modelId="{E4668FE5-C97A-4DD7-B40D-F79AF44E43DE}" srcId="{786F53DF-C5B2-458B-ABCC-DF6B7A77ACF1}" destId="{9F4C0FBB-BA62-4063-8924-461E825D3209}" srcOrd="1" destOrd="0" parTransId="{6FB29BE1-F5E6-4596-941B-BA1EC4E2ADC4}" sibTransId="{B3407A3D-7696-4BD1-9915-61477CE8E787}"/>
    <dgm:cxn modelId="{0A915473-00E7-4776-9498-16338C90254A}" type="presOf" srcId="{96782DE0-2948-4E22-8B1C-9DFF84CF76B9}" destId="{8C532683-8DB3-45A5-B8CF-CC1032C00DCF}" srcOrd="1" destOrd="0" presId="urn:microsoft.com/office/officeart/2005/8/layout/hProcess7"/>
    <dgm:cxn modelId="{EC126B63-26BA-4DBE-B66D-D7B8B2CDAC5D}" srcId="{786F53DF-C5B2-458B-ABCC-DF6B7A77ACF1}" destId="{D6D6AF31-1EEA-40A5-B0BE-78BA06FB5444}" srcOrd="5" destOrd="0" parTransId="{0566AF97-6020-476F-8FC0-3C5FA0527721}" sibTransId="{35FC4DCA-3E0B-4094-A1EA-806199EB5CCD}"/>
    <dgm:cxn modelId="{F21F5AC6-46CD-48A4-93BC-74DCB0D2E63C}" srcId="{9F4C0FBB-BA62-4063-8924-461E825D3209}" destId="{D1AE3EF6-1F3E-4A33-847E-B9BCE3FEC91A}" srcOrd="0" destOrd="0" parTransId="{1884EC8A-FBA9-4231-BBE4-773528A92B3A}" sibTransId="{8A60EACE-00B3-48FD-9302-EE61D1042330}"/>
    <dgm:cxn modelId="{2694C9F9-EF4A-428E-8680-0F1B424B28D7}" type="presOf" srcId="{D1AE3EF6-1F3E-4A33-847E-B9BCE3FEC91A}" destId="{37003E68-7B6C-4AA0-BB28-3FAE7D273A32}" srcOrd="0" destOrd="0" presId="urn:microsoft.com/office/officeart/2005/8/layout/hProcess7"/>
    <dgm:cxn modelId="{CFEFF9BE-97AB-460A-891E-34FD805A29BF}" type="presOf" srcId="{7EDD2068-A752-4B2B-8203-3EB08BF95592}" destId="{7403621F-B266-47DB-B841-FD7270A22AF5}" srcOrd="0" destOrd="0" presId="urn:microsoft.com/office/officeart/2005/8/layout/hProcess7"/>
    <dgm:cxn modelId="{21EAEBF1-6581-411C-8917-9C99BB3FABBD}" srcId="{E6DB7E65-E9E2-4510-92E8-9C9727197F23}" destId="{DA08695E-20C9-46BA-B56F-9C7C350AEB8F}" srcOrd="0" destOrd="0" parTransId="{3EEC469C-A973-4824-AB90-48ABB1AC1199}" sibTransId="{47424E09-838F-4B6C-8CA5-88BD23EBD0A5}"/>
    <dgm:cxn modelId="{3612041D-CE72-4F69-A07E-AC76FF2B0BB1}" type="presOf" srcId="{9D8D3136-7012-44DE-983D-869CFC867611}" destId="{7543B875-1D78-4328-ACBC-0F1158121001}" srcOrd="0" destOrd="0" presId="urn:microsoft.com/office/officeart/2005/8/layout/hProcess7"/>
    <dgm:cxn modelId="{4E68CA60-F4C7-4FD3-A818-0A714FD3324E}" type="presOf" srcId="{D069D2EB-1CC0-4A73-8A3D-9DE258A92AC8}" destId="{8D8CB2B0-8937-4107-9392-FE14A9FE25E7}" srcOrd="0" destOrd="0" presId="urn:microsoft.com/office/officeart/2005/8/layout/hProcess7"/>
    <dgm:cxn modelId="{6F3C8B38-575D-4AE3-8159-3E564EAB5073}" type="presOf" srcId="{DA08695E-20C9-46BA-B56F-9C7C350AEB8F}" destId="{A49E8713-40EB-4E0D-9244-E9D5D68277DA}" srcOrd="0" destOrd="0" presId="urn:microsoft.com/office/officeart/2005/8/layout/hProcess7"/>
    <dgm:cxn modelId="{F12787C6-75F7-4E47-8E8D-E60342549523}" type="presOf" srcId="{2E6590F1-121E-4B10-BA41-E7C7D8BAE043}" destId="{DE1A2797-1921-4DF7-91C5-510DF40D82DF}" srcOrd="0" destOrd="0" presId="urn:microsoft.com/office/officeart/2005/8/layout/hProcess7"/>
    <dgm:cxn modelId="{D2326AB2-45B3-422C-A2AF-1D9EE2A549E1}" srcId="{2E6590F1-121E-4B10-BA41-E7C7D8BAE043}" destId="{7EDD2068-A752-4B2B-8203-3EB08BF95592}" srcOrd="0" destOrd="0" parTransId="{1151008C-FBAD-4A46-9EF5-B85F07918A63}" sibTransId="{4F6E0374-8971-4E8D-BC83-C953CCAFE21D}"/>
    <dgm:cxn modelId="{4C27DBBE-A82C-4971-9CB8-F142FCAB2D09}" type="presOf" srcId="{D21DC09C-9E52-44AA-A095-C96D7A70D585}" destId="{3576EA9A-65E5-47BB-B294-A629958229F5}" srcOrd="1" destOrd="0" presId="urn:microsoft.com/office/officeart/2005/8/layout/hProcess7"/>
    <dgm:cxn modelId="{9C670037-B121-4CBC-A3E4-DD80BFE917FE}" type="presParOf" srcId="{6619856F-1515-43EC-9DE4-8030FB8DD29A}" destId="{388D5D69-BD7B-4E34-BC22-C1968D896A7C}" srcOrd="0" destOrd="0" presId="urn:microsoft.com/office/officeart/2005/8/layout/hProcess7"/>
    <dgm:cxn modelId="{1877A4C7-4158-496F-8311-DFEFBC82EF7E}" type="presParOf" srcId="{388D5D69-BD7B-4E34-BC22-C1968D896A7C}" destId="{DE1A2797-1921-4DF7-91C5-510DF40D82DF}" srcOrd="0" destOrd="0" presId="urn:microsoft.com/office/officeart/2005/8/layout/hProcess7"/>
    <dgm:cxn modelId="{38588B25-08CD-412F-9545-F525D63F4C95}" type="presParOf" srcId="{388D5D69-BD7B-4E34-BC22-C1968D896A7C}" destId="{865F1A46-E971-4A1E-AD67-058A9ACAC577}" srcOrd="1" destOrd="0" presId="urn:microsoft.com/office/officeart/2005/8/layout/hProcess7"/>
    <dgm:cxn modelId="{882800B3-FC1E-4ED0-94D4-48E5D9FEFBA6}" type="presParOf" srcId="{388D5D69-BD7B-4E34-BC22-C1968D896A7C}" destId="{7403621F-B266-47DB-B841-FD7270A22AF5}" srcOrd="2" destOrd="0" presId="urn:microsoft.com/office/officeart/2005/8/layout/hProcess7"/>
    <dgm:cxn modelId="{023E352C-1543-405B-8CF8-DE14E14D586C}" type="presParOf" srcId="{6619856F-1515-43EC-9DE4-8030FB8DD29A}" destId="{1BE67775-8954-43A7-B85C-A4D7CFCA013E}" srcOrd="1" destOrd="0" presId="urn:microsoft.com/office/officeart/2005/8/layout/hProcess7"/>
    <dgm:cxn modelId="{2A49139A-DD4C-49DF-A155-811554CF6B45}" type="presParOf" srcId="{6619856F-1515-43EC-9DE4-8030FB8DD29A}" destId="{1F29F99F-3BFB-4A19-B71D-77F8E7E58B8A}" srcOrd="2" destOrd="0" presId="urn:microsoft.com/office/officeart/2005/8/layout/hProcess7"/>
    <dgm:cxn modelId="{A4C65C7B-1FAF-46C8-8EDB-C7A4D88FC4D0}" type="presParOf" srcId="{1F29F99F-3BFB-4A19-B71D-77F8E7E58B8A}" destId="{AE147D59-3EE3-4D5B-AFDD-59C8B10C4E96}" srcOrd="0" destOrd="0" presId="urn:microsoft.com/office/officeart/2005/8/layout/hProcess7"/>
    <dgm:cxn modelId="{2BDCA043-9CAF-40D3-BC09-64DC8F5AD234}" type="presParOf" srcId="{1F29F99F-3BFB-4A19-B71D-77F8E7E58B8A}" destId="{3034C88D-A6FE-426B-BE89-C6FC6554B30E}" srcOrd="1" destOrd="0" presId="urn:microsoft.com/office/officeart/2005/8/layout/hProcess7"/>
    <dgm:cxn modelId="{CB1ED3EF-2C77-4E8A-B0B2-8CBEFECC8184}" type="presParOf" srcId="{1F29F99F-3BFB-4A19-B71D-77F8E7E58B8A}" destId="{CA36A103-CBFC-4540-AC46-051A1DD1DB8E}" srcOrd="2" destOrd="0" presId="urn:microsoft.com/office/officeart/2005/8/layout/hProcess7"/>
    <dgm:cxn modelId="{B2441587-763E-4A68-8E55-07777244D56C}" type="presParOf" srcId="{6619856F-1515-43EC-9DE4-8030FB8DD29A}" destId="{44A3A26C-EE49-401F-8C90-26D1BAED3C45}" srcOrd="3" destOrd="0" presId="urn:microsoft.com/office/officeart/2005/8/layout/hProcess7"/>
    <dgm:cxn modelId="{54B8EE0A-9937-42E7-B6C7-EE8C03BB8207}" type="presParOf" srcId="{6619856F-1515-43EC-9DE4-8030FB8DD29A}" destId="{E7D4F3A9-3648-444D-9C2A-C6563B07C0DF}" srcOrd="4" destOrd="0" presId="urn:microsoft.com/office/officeart/2005/8/layout/hProcess7"/>
    <dgm:cxn modelId="{3B5178B7-0A9F-471C-AB80-EEC3F48F37A4}" type="presParOf" srcId="{E7D4F3A9-3648-444D-9C2A-C6563B07C0DF}" destId="{B9BD62CE-7B8C-4DA2-A177-7E270D7DBD78}" srcOrd="0" destOrd="0" presId="urn:microsoft.com/office/officeart/2005/8/layout/hProcess7"/>
    <dgm:cxn modelId="{5A6896F5-AE69-4A09-9A2A-5BA11C58F7B6}" type="presParOf" srcId="{E7D4F3A9-3648-444D-9C2A-C6563B07C0DF}" destId="{5CC436C7-71E6-469C-937D-26FEA245DDDB}" srcOrd="1" destOrd="0" presId="urn:microsoft.com/office/officeart/2005/8/layout/hProcess7"/>
    <dgm:cxn modelId="{75F41346-655C-4EC3-A13C-93F1BE90E9C9}" type="presParOf" srcId="{E7D4F3A9-3648-444D-9C2A-C6563B07C0DF}" destId="{37003E68-7B6C-4AA0-BB28-3FAE7D273A32}" srcOrd="2" destOrd="0" presId="urn:microsoft.com/office/officeart/2005/8/layout/hProcess7"/>
    <dgm:cxn modelId="{5E718880-D7E3-48D7-B968-A09F0CE7CD00}" type="presParOf" srcId="{6619856F-1515-43EC-9DE4-8030FB8DD29A}" destId="{555AD8B0-5E93-4E50-9B39-FA3518090C01}" srcOrd="5" destOrd="0" presId="urn:microsoft.com/office/officeart/2005/8/layout/hProcess7"/>
    <dgm:cxn modelId="{CC5BBC50-F734-4025-8270-28AEF2783BF0}" type="presParOf" srcId="{6619856F-1515-43EC-9DE4-8030FB8DD29A}" destId="{C47C56A8-CB50-4C01-8912-CB4AE30C6129}" srcOrd="6" destOrd="0" presId="urn:microsoft.com/office/officeart/2005/8/layout/hProcess7"/>
    <dgm:cxn modelId="{5F7BEAEA-90E4-49BE-B8A9-B8E6D663B46B}" type="presParOf" srcId="{C47C56A8-CB50-4C01-8912-CB4AE30C6129}" destId="{E8D5FF00-B378-4BB6-AAC1-699C3D075E65}" srcOrd="0" destOrd="0" presId="urn:microsoft.com/office/officeart/2005/8/layout/hProcess7"/>
    <dgm:cxn modelId="{1562BB7F-6FBD-4AF8-8E1A-183C228C88C6}" type="presParOf" srcId="{C47C56A8-CB50-4C01-8912-CB4AE30C6129}" destId="{05D497AD-34F5-4959-9E3C-4DCEC560B316}" srcOrd="1" destOrd="0" presId="urn:microsoft.com/office/officeart/2005/8/layout/hProcess7"/>
    <dgm:cxn modelId="{C5D57E6A-0D28-474E-BAA1-DE5B21E27FB4}" type="presParOf" srcId="{C47C56A8-CB50-4C01-8912-CB4AE30C6129}" destId="{513B08B6-CA3B-4AEE-AEC7-EB93A48C15EF}" srcOrd="2" destOrd="0" presId="urn:microsoft.com/office/officeart/2005/8/layout/hProcess7"/>
    <dgm:cxn modelId="{915513B7-6EFE-492F-83B1-2036A10B61A0}" type="presParOf" srcId="{6619856F-1515-43EC-9DE4-8030FB8DD29A}" destId="{2BBB51E1-36FF-46E3-AF65-303E8F87BFC6}" srcOrd="7" destOrd="0" presId="urn:microsoft.com/office/officeart/2005/8/layout/hProcess7"/>
    <dgm:cxn modelId="{7BF2E83A-B181-4177-9525-B42B0F703EFB}" type="presParOf" srcId="{6619856F-1515-43EC-9DE4-8030FB8DD29A}" destId="{D8998C1F-5804-48BF-BFB4-A80EB4412163}" srcOrd="8" destOrd="0" presId="urn:microsoft.com/office/officeart/2005/8/layout/hProcess7"/>
    <dgm:cxn modelId="{B61830BF-6C2D-4839-AB99-9F3D49100EB2}" type="presParOf" srcId="{D8998C1F-5804-48BF-BFB4-A80EB4412163}" destId="{7BD1FC20-E73F-419C-B8A3-FE1E4DA5507E}" srcOrd="0" destOrd="0" presId="urn:microsoft.com/office/officeart/2005/8/layout/hProcess7"/>
    <dgm:cxn modelId="{8AD8DE47-6CAD-4C79-B2F9-B47B1326C0C6}" type="presParOf" srcId="{D8998C1F-5804-48BF-BFB4-A80EB4412163}" destId="{7F8109BF-DE3E-4896-B3D4-242C87AB7AFA}" srcOrd="1" destOrd="0" presId="urn:microsoft.com/office/officeart/2005/8/layout/hProcess7"/>
    <dgm:cxn modelId="{36AEF7E1-70B4-44DC-9287-16B73B9EE525}" type="presParOf" srcId="{D8998C1F-5804-48BF-BFB4-A80EB4412163}" destId="{A49E8713-40EB-4E0D-9244-E9D5D68277DA}" srcOrd="2" destOrd="0" presId="urn:microsoft.com/office/officeart/2005/8/layout/hProcess7"/>
    <dgm:cxn modelId="{93A47C03-0014-46CF-A08E-C098D399ED6D}" type="presParOf" srcId="{6619856F-1515-43EC-9DE4-8030FB8DD29A}" destId="{0463A097-EA0C-4CAA-A481-DAB401DC97E3}" srcOrd="9" destOrd="0" presId="urn:microsoft.com/office/officeart/2005/8/layout/hProcess7"/>
    <dgm:cxn modelId="{8E89EAB1-470F-4805-9B2C-C7E2148AEEE0}" type="presParOf" srcId="{6619856F-1515-43EC-9DE4-8030FB8DD29A}" destId="{54729C50-0E69-46A3-A36E-9B52CC273FCB}" srcOrd="10" destOrd="0" presId="urn:microsoft.com/office/officeart/2005/8/layout/hProcess7"/>
    <dgm:cxn modelId="{92FB4C42-9AD8-432A-91A2-4C5D5E0A3F52}" type="presParOf" srcId="{54729C50-0E69-46A3-A36E-9B52CC273FCB}" destId="{8184C9F5-61F0-4B27-9E48-69A76C09ECC0}" srcOrd="0" destOrd="0" presId="urn:microsoft.com/office/officeart/2005/8/layout/hProcess7"/>
    <dgm:cxn modelId="{AFE4532A-13F9-4008-8459-1AF7DEA16BFB}" type="presParOf" srcId="{54729C50-0E69-46A3-A36E-9B52CC273FCB}" destId="{9C2B3497-F8E1-44BF-8E6C-0F076BB2FB18}" srcOrd="1" destOrd="0" presId="urn:microsoft.com/office/officeart/2005/8/layout/hProcess7"/>
    <dgm:cxn modelId="{70B373D8-14EF-44E5-9227-A2290A201299}" type="presParOf" srcId="{54729C50-0E69-46A3-A36E-9B52CC273FCB}" destId="{042A077B-E58E-41D7-BAA1-E4FCFA4E8D30}" srcOrd="2" destOrd="0" presId="urn:microsoft.com/office/officeart/2005/8/layout/hProcess7"/>
    <dgm:cxn modelId="{1F0F86B9-9E21-4C14-9FC0-FA745BE7F23B}" type="presParOf" srcId="{6619856F-1515-43EC-9DE4-8030FB8DD29A}" destId="{3FCC5DE4-2788-4712-9ED9-B8A6998072F5}" srcOrd="11" destOrd="0" presId="urn:microsoft.com/office/officeart/2005/8/layout/hProcess7"/>
    <dgm:cxn modelId="{3BCEC2AC-7424-4012-BB81-5D5BAF61B931}" type="presParOf" srcId="{6619856F-1515-43EC-9DE4-8030FB8DD29A}" destId="{A971C869-E47C-4C6C-9DCF-1BCC55D21323}" srcOrd="12" destOrd="0" presId="urn:microsoft.com/office/officeart/2005/8/layout/hProcess7"/>
    <dgm:cxn modelId="{152BF185-E548-4E62-908B-77FEDEEEFC47}" type="presParOf" srcId="{A971C869-E47C-4C6C-9DCF-1BCC55D21323}" destId="{F8C1D610-CF6B-4724-A9F3-B1B83CC91D69}" srcOrd="0" destOrd="0" presId="urn:microsoft.com/office/officeart/2005/8/layout/hProcess7"/>
    <dgm:cxn modelId="{F959D0A9-C7AE-446D-8AF8-3AE7AE764811}" type="presParOf" srcId="{A971C869-E47C-4C6C-9DCF-1BCC55D21323}" destId="{8C532683-8DB3-45A5-B8CF-CC1032C00DCF}" srcOrd="1" destOrd="0" presId="urn:microsoft.com/office/officeart/2005/8/layout/hProcess7"/>
    <dgm:cxn modelId="{36D83169-4839-4CB1-A854-0AFE1528F749}" type="presParOf" srcId="{A971C869-E47C-4C6C-9DCF-1BCC55D21323}" destId="{7543B875-1D78-4328-ACBC-0F1158121001}" srcOrd="2" destOrd="0" presId="urn:microsoft.com/office/officeart/2005/8/layout/hProcess7"/>
    <dgm:cxn modelId="{28CF63DC-EB41-4B86-BB1C-C07316AC7294}" type="presParOf" srcId="{6619856F-1515-43EC-9DE4-8030FB8DD29A}" destId="{1DB0FF1C-929A-474E-B6CA-339FE8FAD3B9}" srcOrd="13" destOrd="0" presId="urn:microsoft.com/office/officeart/2005/8/layout/hProcess7"/>
    <dgm:cxn modelId="{8A5D66F6-43B0-47AF-93CE-5223ED2EBB96}" type="presParOf" srcId="{6619856F-1515-43EC-9DE4-8030FB8DD29A}" destId="{6FA5E759-CACB-4069-A03D-2C614BB6F579}" srcOrd="14" destOrd="0" presId="urn:microsoft.com/office/officeart/2005/8/layout/hProcess7"/>
    <dgm:cxn modelId="{A8BE7C55-23D8-4A4E-B442-2CB33CCB7596}" type="presParOf" srcId="{6FA5E759-CACB-4069-A03D-2C614BB6F579}" destId="{2B8E0008-23E5-423E-8506-A7CB7E8C5B05}" srcOrd="0" destOrd="0" presId="urn:microsoft.com/office/officeart/2005/8/layout/hProcess7"/>
    <dgm:cxn modelId="{757E785E-3D97-4F0B-8B2B-45667DE7653E}" type="presParOf" srcId="{6FA5E759-CACB-4069-A03D-2C614BB6F579}" destId="{8BE4C211-04F5-421B-9523-91732B08F6EE}" srcOrd="1" destOrd="0" presId="urn:microsoft.com/office/officeart/2005/8/layout/hProcess7"/>
    <dgm:cxn modelId="{B3CB88FC-DBBF-4163-B0CD-80A448149C74}" type="presParOf" srcId="{6FA5E759-CACB-4069-A03D-2C614BB6F579}" destId="{FFBFFFF2-D332-447E-AF5E-54FE46B0EDCF}" srcOrd="2" destOrd="0" presId="urn:microsoft.com/office/officeart/2005/8/layout/hProcess7"/>
    <dgm:cxn modelId="{6271EED8-6AF8-4802-9130-3D980D1B99D0}" type="presParOf" srcId="{6619856F-1515-43EC-9DE4-8030FB8DD29A}" destId="{E1429441-32F9-4D6A-8F8A-70E78EC46F70}" srcOrd="15" destOrd="0" presId="urn:microsoft.com/office/officeart/2005/8/layout/hProcess7"/>
    <dgm:cxn modelId="{7EC7A711-9B60-411F-8094-D17DDE072EE2}" type="presParOf" srcId="{6619856F-1515-43EC-9DE4-8030FB8DD29A}" destId="{5B93CCD2-342A-4036-9BB9-5A2F135D9B42}" srcOrd="16" destOrd="0" presId="urn:microsoft.com/office/officeart/2005/8/layout/hProcess7"/>
    <dgm:cxn modelId="{A3FA7C11-BF89-4DF1-8FD3-6A21E6F13297}" type="presParOf" srcId="{5B93CCD2-342A-4036-9BB9-5A2F135D9B42}" destId="{72851E5F-7552-4576-8D4C-D4144545145F}" srcOrd="0" destOrd="0" presId="urn:microsoft.com/office/officeart/2005/8/layout/hProcess7"/>
    <dgm:cxn modelId="{FC4CF2A5-D1DA-4D00-A404-D9097AF1A84B}" type="presParOf" srcId="{5B93CCD2-342A-4036-9BB9-5A2F135D9B42}" destId="{3576EA9A-65E5-47BB-B294-A629958229F5}" srcOrd="1" destOrd="0" presId="urn:microsoft.com/office/officeart/2005/8/layout/hProcess7"/>
    <dgm:cxn modelId="{74526CA0-7DDC-4938-8303-8A3B91A1F6E2}" type="presParOf" srcId="{5B93CCD2-342A-4036-9BB9-5A2F135D9B42}" destId="{5C613402-2BB1-4AAC-A2B3-32B12655A352}" srcOrd="2" destOrd="0" presId="urn:microsoft.com/office/officeart/2005/8/layout/hProcess7"/>
    <dgm:cxn modelId="{E4A150D8-0A99-4F35-8C10-D3304365E1A0}" type="presParOf" srcId="{6619856F-1515-43EC-9DE4-8030FB8DD29A}" destId="{69DC33D5-D2EC-411A-9F21-234139AB5A8E}" srcOrd="17" destOrd="0" presId="urn:microsoft.com/office/officeart/2005/8/layout/hProcess7"/>
    <dgm:cxn modelId="{E6D85FE5-0DCB-4A9B-B836-45E0CB11CD4E}" type="presParOf" srcId="{6619856F-1515-43EC-9DE4-8030FB8DD29A}" destId="{D1E714BB-2EA4-4200-BD56-E9F46814D46D}" srcOrd="18" destOrd="0" presId="urn:microsoft.com/office/officeart/2005/8/layout/hProcess7"/>
    <dgm:cxn modelId="{F7D2F3B0-0FA2-42E1-9E6F-32DC93FB4F8A}" type="presParOf" srcId="{D1E714BB-2EA4-4200-BD56-E9F46814D46D}" destId="{365092A3-0946-4ECC-AE55-13C92E93D39F}" srcOrd="0" destOrd="0" presId="urn:microsoft.com/office/officeart/2005/8/layout/hProcess7"/>
    <dgm:cxn modelId="{24FE7DE7-8F73-4262-B5B7-229D7F6D7335}" type="presParOf" srcId="{D1E714BB-2EA4-4200-BD56-E9F46814D46D}" destId="{95B104D8-92CC-4A7C-8763-5B8A6B229F43}" srcOrd="1" destOrd="0" presId="urn:microsoft.com/office/officeart/2005/8/layout/hProcess7"/>
    <dgm:cxn modelId="{EB5DDCC8-8FB7-44DE-988E-82081B94271F}" type="presParOf" srcId="{D1E714BB-2EA4-4200-BD56-E9F46814D46D}" destId="{F2496A63-235E-471D-9F8C-367CBF0ADD91}" srcOrd="2" destOrd="0" presId="urn:microsoft.com/office/officeart/2005/8/layout/hProcess7"/>
    <dgm:cxn modelId="{10D45312-EEB2-4797-926E-596515ED367E}" type="presParOf" srcId="{6619856F-1515-43EC-9DE4-8030FB8DD29A}" destId="{EF30B5D3-8E1C-4A29-AF1A-6BB1835BD7A2}" srcOrd="19" destOrd="0" presId="urn:microsoft.com/office/officeart/2005/8/layout/hProcess7"/>
    <dgm:cxn modelId="{14065798-284B-4264-88E1-3CD22DD26847}" type="presParOf" srcId="{6619856F-1515-43EC-9DE4-8030FB8DD29A}" destId="{6C8CCA78-1683-4EC9-8F63-C6F019856E3A}" srcOrd="20" destOrd="0" presId="urn:microsoft.com/office/officeart/2005/8/layout/hProcess7"/>
    <dgm:cxn modelId="{C6E8BA78-EAF4-4FA0-9F00-FAC353EDC6FF}" type="presParOf" srcId="{6C8CCA78-1683-4EC9-8F63-C6F019856E3A}" destId="{68989646-CFFB-4A13-99AA-756673A449F0}" srcOrd="0" destOrd="0" presId="urn:microsoft.com/office/officeart/2005/8/layout/hProcess7"/>
    <dgm:cxn modelId="{DF2A78B9-23E2-43D7-9C27-07B41B87484A}" type="presParOf" srcId="{6C8CCA78-1683-4EC9-8F63-C6F019856E3A}" destId="{772A8B4C-FA1D-4D04-A878-F1CF9E033733}" srcOrd="1" destOrd="0" presId="urn:microsoft.com/office/officeart/2005/8/layout/hProcess7"/>
    <dgm:cxn modelId="{7AFE73C3-F479-4560-8F09-76E56EE061A0}" type="presParOf" srcId="{6C8CCA78-1683-4EC9-8F63-C6F019856E3A}" destId="{8D8CB2B0-8937-4107-9392-FE14A9FE25E7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9B4E06-1B7C-4D27-B5CD-320C51259EE3}" type="doc">
      <dgm:prSet loTypeId="urn:microsoft.com/office/officeart/2005/8/layout/hProcess7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5BA2333-D3DB-49C3-ABB1-DE8FAEC62E12}">
      <dgm:prSet phldrT="[Text]"/>
      <dgm:spPr/>
      <dgm:t>
        <a:bodyPr/>
        <a:lstStyle/>
        <a:p>
          <a:r>
            <a:rPr lang="en-US" dirty="0" smtClean="0"/>
            <a:t>4:30PM</a:t>
          </a:r>
          <a:endParaRPr lang="en-US" dirty="0"/>
        </a:p>
      </dgm:t>
    </dgm:pt>
    <dgm:pt modelId="{589ABB89-E9A6-460F-99B5-B25CC77372CF}" type="parTrans" cxnId="{8F0993C9-3187-4B4C-A857-B497DCC6E9E7}">
      <dgm:prSet/>
      <dgm:spPr/>
      <dgm:t>
        <a:bodyPr/>
        <a:lstStyle/>
        <a:p>
          <a:endParaRPr lang="en-US"/>
        </a:p>
      </dgm:t>
    </dgm:pt>
    <dgm:pt modelId="{78DFB082-D8F4-4FE1-8450-26890F3AAE70}" type="sibTrans" cxnId="{8F0993C9-3187-4B4C-A857-B497DCC6E9E7}">
      <dgm:prSet/>
      <dgm:spPr/>
      <dgm:t>
        <a:bodyPr/>
        <a:lstStyle/>
        <a:p>
          <a:endParaRPr lang="en-US"/>
        </a:p>
      </dgm:t>
    </dgm:pt>
    <dgm:pt modelId="{605F41B7-36A3-4008-B3ED-4F26C0ED0923}">
      <dgm:prSet phldrT="[Text]"/>
      <dgm:spPr/>
      <dgm:t>
        <a:bodyPr/>
        <a:lstStyle/>
        <a:p>
          <a:r>
            <a:rPr lang="en-US" dirty="0" smtClean="0"/>
            <a:t>6PM</a:t>
          </a:r>
          <a:endParaRPr lang="en-US" dirty="0"/>
        </a:p>
      </dgm:t>
    </dgm:pt>
    <dgm:pt modelId="{2C83D1CE-03AD-4857-BC43-112D41AB0795}" type="parTrans" cxnId="{11F874AA-E5F4-4B45-85F7-FF44ABFF9EE7}">
      <dgm:prSet/>
      <dgm:spPr/>
      <dgm:t>
        <a:bodyPr/>
        <a:lstStyle/>
        <a:p>
          <a:endParaRPr lang="en-US"/>
        </a:p>
      </dgm:t>
    </dgm:pt>
    <dgm:pt modelId="{C358E773-584E-47D9-B502-FEE0E74EDAFB}" type="sibTrans" cxnId="{11F874AA-E5F4-4B45-85F7-FF44ABFF9EE7}">
      <dgm:prSet/>
      <dgm:spPr/>
      <dgm:t>
        <a:bodyPr/>
        <a:lstStyle/>
        <a:p>
          <a:endParaRPr lang="en-US"/>
        </a:p>
      </dgm:t>
    </dgm:pt>
    <dgm:pt modelId="{BD9B3D1D-138E-427F-A1EA-4144FCABF1FD}">
      <dgm:prSet phldrT="[Text]" custT="1"/>
      <dgm:spPr/>
      <dgm:t>
        <a:bodyPr/>
        <a:lstStyle/>
        <a:p>
          <a:r>
            <a:rPr lang="en-US" sz="2200" dirty="0" smtClean="0"/>
            <a:t>Clean Time Countdown</a:t>
          </a:r>
          <a:endParaRPr lang="en-US" sz="2200" dirty="0"/>
        </a:p>
      </dgm:t>
    </dgm:pt>
    <dgm:pt modelId="{B096C5F7-43F0-4010-BDA1-CD5B22C8173B}" type="parTrans" cxnId="{EDB911B7-A9DE-4858-B307-53AB2A8A8BC8}">
      <dgm:prSet/>
      <dgm:spPr/>
      <dgm:t>
        <a:bodyPr/>
        <a:lstStyle/>
        <a:p>
          <a:endParaRPr lang="en-US"/>
        </a:p>
      </dgm:t>
    </dgm:pt>
    <dgm:pt modelId="{EB121870-DA49-4CCF-9804-4A56950550A1}" type="sibTrans" cxnId="{EDB911B7-A9DE-4858-B307-53AB2A8A8BC8}">
      <dgm:prSet/>
      <dgm:spPr/>
      <dgm:t>
        <a:bodyPr/>
        <a:lstStyle/>
        <a:p>
          <a:endParaRPr lang="en-US"/>
        </a:p>
      </dgm:t>
    </dgm:pt>
    <dgm:pt modelId="{56F7CD1D-4BA3-41F7-9A62-7B4AA1337867}">
      <dgm:prSet phldrT="[Text]"/>
      <dgm:spPr/>
      <dgm:t>
        <a:bodyPr/>
        <a:lstStyle/>
        <a:p>
          <a:r>
            <a:rPr lang="en-US" dirty="0" smtClean="0"/>
            <a:t>7:30PM</a:t>
          </a:r>
          <a:endParaRPr lang="en-US" dirty="0"/>
        </a:p>
      </dgm:t>
    </dgm:pt>
    <dgm:pt modelId="{86AD8E8C-4E7A-4218-9952-14815231F9A4}" type="parTrans" cxnId="{08885C99-1335-4975-9F9E-8A142DA2F494}">
      <dgm:prSet/>
      <dgm:spPr/>
      <dgm:t>
        <a:bodyPr/>
        <a:lstStyle/>
        <a:p>
          <a:endParaRPr lang="en-US"/>
        </a:p>
      </dgm:t>
    </dgm:pt>
    <dgm:pt modelId="{3EFB2201-B061-4870-A96F-77A9541514F4}" type="sibTrans" cxnId="{08885C99-1335-4975-9F9E-8A142DA2F494}">
      <dgm:prSet/>
      <dgm:spPr/>
      <dgm:t>
        <a:bodyPr/>
        <a:lstStyle/>
        <a:p>
          <a:endParaRPr lang="en-US"/>
        </a:p>
      </dgm:t>
    </dgm:pt>
    <dgm:pt modelId="{3BCDA0D4-9AA2-4518-87FB-2A3EE8902A87}">
      <dgm:prSet phldrT="[Text]" custT="1"/>
      <dgm:spPr/>
      <dgm:t>
        <a:bodyPr/>
        <a:lstStyle/>
        <a:p>
          <a:r>
            <a:rPr lang="en-US" sz="2000" dirty="0" smtClean="0"/>
            <a:t>Speaker</a:t>
          </a:r>
          <a:endParaRPr lang="en-US" sz="2000" dirty="0"/>
        </a:p>
      </dgm:t>
    </dgm:pt>
    <dgm:pt modelId="{04A9CC2A-4F7B-4795-BA9F-1CF919543993}" type="parTrans" cxnId="{E717AEA0-2668-4F3D-940D-6BE9B305585E}">
      <dgm:prSet/>
      <dgm:spPr/>
      <dgm:t>
        <a:bodyPr/>
        <a:lstStyle/>
        <a:p>
          <a:endParaRPr lang="en-US"/>
        </a:p>
      </dgm:t>
    </dgm:pt>
    <dgm:pt modelId="{AF6DE6E4-EEE9-45B1-A973-E345898DF9F8}" type="sibTrans" cxnId="{E717AEA0-2668-4F3D-940D-6BE9B305585E}">
      <dgm:prSet/>
      <dgm:spPr/>
      <dgm:t>
        <a:bodyPr/>
        <a:lstStyle/>
        <a:p>
          <a:endParaRPr lang="en-US"/>
        </a:p>
      </dgm:t>
    </dgm:pt>
    <dgm:pt modelId="{B7CC910D-A58E-40F0-A5BB-47BA3BDAA3C7}">
      <dgm:prSet phldrT="[Text]" custT="1"/>
      <dgm:spPr/>
      <dgm:t>
        <a:bodyPr/>
        <a:lstStyle/>
        <a:p>
          <a:r>
            <a:rPr lang="en-US" sz="3200" dirty="0" smtClean="0"/>
            <a:t>Dinner</a:t>
          </a:r>
          <a:endParaRPr lang="en-US" sz="3200" dirty="0"/>
        </a:p>
      </dgm:t>
    </dgm:pt>
    <dgm:pt modelId="{EE59D9EC-4920-447C-AC27-5CA5B0A17570}" type="parTrans" cxnId="{A022F7BA-9A2D-44CF-84E6-A5EEF88D8C21}">
      <dgm:prSet/>
      <dgm:spPr/>
      <dgm:t>
        <a:bodyPr/>
        <a:lstStyle/>
        <a:p>
          <a:endParaRPr lang="en-US"/>
        </a:p>
      </dgm:t>
    </dgm:pt>
    <dgm:pt modelId="{0638E08F-656A-463F-8615-7C99B28340B2}" type="sibTrans" cxnId="{A022F7BA-9A2D-44CF-84E6-A5EEF88D8C21}">
      <dgm:prSet/>
      <dgm:spPr/>
      <dgm:t>
        <a:bodyPr/>
        <a:lstStyle/>
        <a:p>
          <a:endParaRPr lang="en-US"/>
        </a:p>
      </dgm:t>
    </dgm:pt>
    <dgm:pt modelId="{A394685C-163A-48DC-9EAD-B7B12F4944E4}">
      <dgm:prSet phldrT="[Text]"/>
      <dgm:spPr/>
      <dgm:t>
        <a:bodyPr/>
        <a:lstStyle/>
        <a:p>
          <a:r>
            <a:rPr lang="en-US" dirty="0" smtClean="0"/>
            <a:t>8:30PM</a:t>
          </a:r>
          <a:endParaRPr lang="en-US" dirty="0"/>
        </a:p>
      </dgm:t>
    </dgm:pt>
    <dgm:pt modelId="{939956C6-2F18-4B0B-B2C7-75A74F94EC98}" type="parTrans" cxnId="{6D4F5471-96CC-42FB-8973-79A76EA66AEE}">
      <dgm:prSet/>
      <dgm:spPr/>
      <dgm:t>
        <a:bodyPr/>
        <a:lstStyle/>
        <a:p>
          <a:endParaRPr lang="en-US"/>
        </a:p>
      </dgm:t>
    </dgm:pt>
    <dgm:pt modelId="{1E36DCE6-45CC-4EC2-B2FC-29CDA39CFEE7}" type="sibTrans" cxnId="{6D4F5471-96CC-42FB-8973-79A76EA66AEE}">
      <dgm:prSet/>
      <dgm:spPr/>
      <dgm:t>
        <a:bodyPr/>
        <a:lstStyle/>
        <a:p>
          <a:endParaRPr lang="en-US"/>
        </a:p>
      </dgm:t>
    </dgm:pt>
    <dgm:pt modelId="{E882BAFE-9F14-4FA4-977B-0C65DB021139}">
      <dgm:prSet phldrT="[Text]"/>
      <dgm:spPr/>
      <dgm:t>
        <a:bodyPr/>
        <a:lstStyle/>
        <a:p>
          <a:r>
            <a:rPr lang="en-US" dirty="0" smtClean="0"/>
            <a:t>SUNSET</a:t>
          </a:r>
          <a:endParaRPr lang="en-US" dirty="0"/>
        </a:p>
      </dgm:t>
    </dgm:pt>
    <dgm:pt modelId="{EFF357B3-397C-4AC0-A435-9B29A908CB40}" type="parTrans" cxnId="{43BA6F8F-EE64-4F77-AA75-AAEBD94A15E7}">
      <dgm:prSet/>
      <dgm:spPr/>
      <dgm:t>
        <a:bodyPr/>
        <a:lstStyle/>
        <a:p>
          <a:endParaRPr lang="en-US"/>
        </a:p>
      </dgm:t>
    </dgm:pt>
    <dgm:pt modelId="{11AFC0FE-3E35-47DC-83AA-E2DA3109EF2C}" type="sibTrans" cxnId="{43BA6F8F-EE64-4F77-AA75-AAEBD94A15E7}">
      <dgm:prSet/>
      <dgm:spPr/>
      <dgm:t>
        <a:bodyPr/>
        <a:lstStyle/>
        <a:p>
          <a:endParaRPr lang="en-US"/>
        </a:p>
      </dgm:t>
    </dgm:pt>
    <dgm:pt modelId="{F154E25C-797C-4FA1-88ED-83DBF79C3BD5}">
      <dgm:prSet phldrT="[Text]" custT="1"/>
      <dgm:spPr/>
      <dgm:t>
        <a:bodyPr/>
        <a:lstStyle/>
        <a:p>
          <a:r>
            <a:rPr lang="en-US" sz="2000" dirty="0" smtClean="0"/>
            <a:t>Speaker</a:t>
          </a:r>
          <a:endParaRPr lang="en-US" sz="2000" dirty="0"/>
        </a:p>
      </dgm:t>
    </dgm:pt>
    <dgm:pt modelId="{59FE2F74-7036-400E-8572-F06A003E269F}" type="parTrans" cxnId="{9D3318F2-5CB3-49BA-BAF4-A2D3FAAA224D}">
      <dgm:prSet/>
      <dgm:spPr/>
      <dgm:t>
        <a:bodyPr/>
        <a:lstStyle/>
        <a:p>
          <a:endParaRPr lang="en-US"/>
        </a:p>
      </dgm:t>
    </dgm:pt>
    <dgm:pt modelId="{5DF49190-DA90-474F-9E51-1E6890714E11}" type="sibTrans" cxnId="{9D3318F2-5CB3-49BA-BAF4-A2D3FAAA224D}">
      <dgm:prSet/>
      <dgm:spPr/>
      <dgm:t>
        <a:bodyPr/>
        <a:lstStyle/>
        <a:p>
          <a:endParaRPr lang="en-US"/>
        </a:p>
      </dgm:t>
    </dgm:pt>
    <dgm:pt modelId="{5485478F-7404-48DD-8ED8-BB9CA3297620}">
      <dgm:prSet phldrT="[Text]"/>
      <dgm:spPr/>
      <dgm:t>
        <a:bodyPr/>
        <a:lstStyle/>
        <a:p>
          <a:r>
            <a:rPr lang="en-US" dirty="0" smtClean="0"/>
            <a:t>6:30PM</a:t>
          </a:r>
          <a:endParaRPr lang="en-US" dirty="0"/>
        </a:p>
      </dgm:t>
    </dgm:pt>
    <dgm:pt modelId="{5CA2785B-E34A-4D87-A3E4-6C75765E625C}" type="parTrans" cxnId="{787883C2-8500-4B60-B943-9F4014EC6A1E}">
      <dgm:prSet/>
      <dgm:spPr/>
      <dgm:t>
        <a:bodyPr/>
        <a:lstStyle/>
        <a:p>
          <a:endParaRPr lang="en-US"/>
        </a:p>
      </dgm:t>
    </dgm:pt>
    <dgm:pt modelId="{B77CD7EC-7A14-4EB1-805E-1650BB5F2D48}" type="sibTrans" cxnId="{787883C2-8500-4B60-B943-9F4014EC6A1E}">
      <dgm:prSet/>
      <dgm:spPr/>
      <dgm:t>
        <a:bodyPr/>
        <a:lstStyle/>
        <a:p>
          <a:endParaRPr lang="en-US"/>
        </a:p>
      </dgm:t>
    </dgm:pt>
    <dgm:pt modelId="{69FA8F76-4D03-4A31-83C6-92C086FB48B4}">
      <dgm:prSet phldrT="[Text]" custT="1"/>
      <dgm:spPr/>
      <dgm:t>
        <a:bodyPr/>
        <a:lstStyle/>
        <a:p>
          <a:r>
            <a:rPr lang="en-US" sz="2600" dirty="0" smtClean="0"/>
            <a:t>Raffle Winners</a:t>
          </a:r>
          <a:endParaRPr lang="en-US" sz="2600" dirty="0"/>
        </a:p>
      </dgm:t>
    </dgm:pt>
    <dgm:pt modelId="{73091D76-D92E-49D2-A82E-D5305959AD30}" type="parTrans" cxnId="{E4DC847C-CCE7-4E9D-A461-AC27BA76468A}">
      <dgm:prSet/>
      <dgm:spPr/>
      <dgm:t>
        <a:bodyPr/>
        <a:lstStyle/>
        <a:p>
          <a:endParaRPr lang="en-US"/>
        </a:p>
      </dgm:t>
    </dgm:pt>
    <dgm:pt modelId="{72DBF3F0-10FF-48C0-8D89-F6241401984C}" type="sibTrans" cxnId="{E4DC847C-CCE7-4E9D-A461-AC27BA76468A}">
      <dgm:prSet/>
      <dgm:spPr/>
      <dgm:t>
        <a:bodyPr/>
        <a:lstStyle/>
        <a:p>
          <a:endParaRPr lang="en-US"/>
        </a:p>
      </dgm:t>
    </dgm:pt>
    <dgm:pt modelId="{280FFC1A-B751-4306-961E-2C046BB59885}">
      <dgm:prSet phldrT="[Text]" custT="1"/>
      <dgm:spPr/>
      <dgm:t>
        <a:bodyPr/>
        <a:lstStyle/>
        <a:p>
          <a:r>
            <a:rPr lang="en-US" sz="3200" dirty="0" smtClean="0"/>
            <a:t>Robin</a:t>
          </a:r>
          <a:r>
            <a:rPr lang="en-US" sz="2200" dirty="0" smtClean="0"/>
            <a:t> </a:t>
          </a:r>
          <a:endParaRPr lang="en-US" sz="2200" dirty="0"/>
        </a:p>
      </dgm:t>
    </dgm:pt>
    <dgm:pt modelId="{2ED44A76-DCBE-40F7-B509-DE1428620EA9}" type="parTrans" cxnId="{9C86AAF3-6DFE-475F-991C-64530D9AC454}">
      <dgm:prSet/>
      <dgm:spPr/>
      <dgm:t>
        <a:bodyPr/>
        <a:lstStyle/>
        <a:p>
          <a:endParaRPr lang="en-US"/>
        </a:p>
      </dgm:t>
    </dgm:pt>
    <dgm:pt modelId="{1FE0F3FD-22D6-47B8-9630-7AB6973B547F}" type="sibTrans" cxnId="{9C86AAF3-6DFE-475F-991C-64530D9AC454}">
      <dgm:prSet/>
      <dgm:spPr/>
      <dgm:t>
        <a:bodyPr/>
        <a:lstStyle/>
        <a:p>
          <a:endParaRPr lang="en-US"/>
        </a:p>
      </dgm:t>
    </dgm:pt>
    <dgm:pt modelId="{9B7F751E-C769-4DDE-A4C3-CDA70DCA533A}">
      <dgm:prSet phldrT="[Text]" custT="1"/>
      <dgm:spPr/>
      <dgm:t>
        <a:bodyPr/>
        <a:lstStyle/>
        <a:p>
          <a:r>
            <a:rPr lang="en-US" sz="3200" dirty="0" smtClean="0"/>
            <a:t>Joseph</a:t>
          </a:r>
          <a:endParaRPr lang="en-US" sz="3200" dirty="0"/>
        </a:p>
      </dgm:t>
    </dgm:pt>
    <dgm:pt modelId="{A23028C8-286F-4553-86CA-D502B9D260FF}" type="parTrans" cxnId="{26BBCE61-E468-4577-BC42-827D61B9BC6F}">
      <dgm:prSet/>
      <dgm:spPr/>
      <dgm:t>
        <a:bodyPr/>
        <a:lstStyle/>
        <a:p>
          <a:endParaRPr lang="en-US"/>
        </a:p>
      </dgm:t>
    </dgm:pt>
    <dgm:pt modelId="{C1A4E1DE-E075-4266-8695-5ECAA00E7891}" type="sibTrans" cxnId="{26BBCE61-E468-4577-BC42-827D61B9BC6F}">
      <dgm:prSet/>
      <dgm:spPr/>
      <dgm:t>
        <a:bodyPr/>
        <a:lstStyle/>
        <a:p>
          <a:endParaRPr lang="en-US"/>
        </a:p>
      </dgm:t>
    </dgm:pt>
    <dgm:pt modelId="{63929638-798D-4D9D-B146-8120F72819B3}">
      <dgm:prSet phldrT="[Text]" custT="1"/>
      <dgm:spPr/>
      <dgm:t>
        <a:bodyPr/>
        <a:lstStyle/>
        <a:p>
          <a:r>
            <a:rPr lang="en-US" sz="2600" dirty="0" smtClean="0"/>
            <a:t>Campfire Hug Up Meeting</a:t>
          </a:r>
          <a:endParaRPr lang="en-US" sz="2600" dirty="0"/>
        </a:p>
      </dgm:t>
    </dgm:pt>
    <dgm:pt modelId="{5AC077AA-6929-440A-B0FE-AB8E62D70861}" type="parTrans" cxnId="{2BEF964E-C34D-44E6-BA98-7314C614756B}">
      <dgm:prSet/>
      <dgm:spPr/>
      <dgm:t>
        <a:bodyPr/>
        <a:lstStyle/>
        <a:p>
          <a:endParaRPr lang="en-US"/>
        </a:p>
      </dgm:t>
    </dgm:pt>
    <dgm:pt modelId="{CD3B5AD4-D27A-46F5-A8F6-F81AF0108DE7}" type="sibTrans" cxnId="{2BEF964E-C34D-44E6-BA98-7314C614756B}">
      <dgm:prSet/>
      <dgm:spPr/>
      <dgm:t>
        <a:bodyPr/>
        <a:lstStyle/>
        <a:p>
          <a:endParaRPr lang="en-US"/>
        </a:p>
      </dgm:t>
    </dgm:pt>
    <dgm:pt modelId="{87A5A85F-2C8F-4454-A57D-DD8BA2F2CC21}" type="pres">
      <dgm:prSet presAssocID="{589B4E06-1B7C-4D27-B5CD-320C51259EE3}" presName="Name0" presStyleCnt="0">
        <dgm:presLayoutVars>
          <dgm:dir/>
          <dgm:animLvl val="lvl"/>
          <dgm:resizeHandles val="exact"/>
        </dgm:presLayoutVars>
      </dgm:prSet>
      <dgm:spPr/>
    </dgm:pt>
    <dgm:pt modelId="{2A1E5224-3FAA-4F37-864A-9C715ED28BFD}" type="pres">
      <dgm:prSet presAssocID="{B5BA2333-D3DB-49C3-ABB1-DE8FAEC62E12}" presName="compositeNode" presStyleCnt="0">
        <dgm:presLayoutVars>
          <dgm:bulletEnabled val="1"/>
        </dgm:presLayoutVars>
      </dgm:prSet>
      <dgm:spPr/>
    </dgm:pt>
    <dgm:pt modelId="{55606D00-B356-4C21-B507-0C093B9C957B}" type="pres">
      <dgm:prSet presAssocID="{B5BA2333-D3DB-49C3-ABB1-DE8FAEC62E12}" presName="bgRect" presStyleLbl="node1" presStyleIdx="0" presStyleCnt="6"/>
      <dgm:spPr/>
      <dgm:t>
        <a:bodyPr/>
        <a:lstStyle/>
        <a:p>
          <a:endParaRPr lang="en-US"/>
        </a:p>
      </dgm:t>
    </dgm:pt>
    <dgm:pt modelId="{63DCCEC0-F8F1-490C-B0FA-AF20284DEEBF}" type="pres">
      <dgm:prSet presAssocID="{B5BA2333-D3DB-49C3-ABB1-DE8FAEC62E12}" presName="parentNode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6BE3C8-EFF4-4ACC-B1E4-78272411EDB5}" type="pres">
      <dgm:prSet presAssocID="{B5BA2333-D3DB-49C3-ABB1-DE8FAEC62E12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B9A914-4DE6-4A69-89D5-A0BC249686AA}" type="pres">
      <dgm:prSet presAssocID="{78DFB082-D8F4-4FE1-8450-26890F3AAE70}" presName="hSp" presStyleCnt="0"/>
      <dgm:spPr/>
    </dgm:pt>
    <dgm:pt modelId="{3C51FB70-754B-44D9-ACA4-E857CE9BB8AF}" type="pres">
      <dgm:prSet presAssocID="{78DFB082-D8F4-4FE1-8450-26890F3AAE70}" presName="vProcSp" presStyleCnt="0"/>
      <dgm:spPr/>
    </dgm:pt>
    <dgm:pt modelId="{53BE8556-BAAA-4F1A-BC2F-788F5532EFA3}" type="pres">
      <dgm:prSet presAssocID="{78DFB082-D8F4-4FE1-8450-26890F3AAE70}" presName="vSp1" presStyleCnt="0"/>
      <dgm:spPr/>
    </dgm:pt>
    <dgm:pt modelId="{A36F8E7B-BF1A-4A80-BAFF-AC585C3BA33A}" type="pres">
      <dgm:prSet presAssocID="{78DFB082-D8F4-4FE1-8450-26890F3AAE70}" presName="simulatedConn" presStyleLbl="solidFgAcc1" presStyleIdx="0" presStyleCnt="5"/>
      <dgm:spPr/>
    </dgm:pt>
    <dgm:pt modelId="{310DDB88-CFC2-4C35-9237-993995E4B444}" type="pres">
      <dgm:prSet presAssocID="{78DFB082-D8F4-4FE1-8450-26890F3AAE70}" presName="vSp2" presStyleCnt="0"/>
      <dgm:spPr/>
    </dgm:pt>
    <dgm:pt modelId="{1B490565-40EC-427D-B2DD-7ED1DD09D1FC}" type="pres">
      <dgm:prSet presAssocID="{78DFB082-D8F4-4FE1-8450-26890F3AAE70}" presName="sibTrans" presStyleCnt="0"/>
      <dgm:spPr/>
    </dgm:pt>
    <dgm:pt modelId="{6E3565AF-2F3F-4D8D-B2B3-5E296A7D4E1E}" type="pres">
      <dgm:prSet presAssocID="{605F41B7-36A3-4008-B3ED-4F26C0ED0923}" presName="compositeNode" presStyleCnt="0">
        <dgm:presLayoutVars>
          <dgm:bulletEnabled val="1"/>
        </dgm:presLayoutVars>
      </dgm:prSet>
      <dgm:spPr/>
    </dgm:pt>
    <dgm:pt modelId="{189E0C49-F271-4487-BEEE-B25B182C17C6}" type="pres">
      <dgm:prSet presAssocID="{605F41B7-36A3-4008-B3ED-4F26C0ED0923}" presName="bgRect" presStyleLbl="node1" presStyleIdx="1" presStyleCnt="6"/>
      <dgm:spPr/>
      <dgm:t>
        <a:bodyPr/>
        <a:lstStyle/>
        <a:p>
          <a:endParaRPr lang="en-US"/>
        </a:p>
      </dgm:t>
    </dgm:pt>
    <dgm:pt modelId="{41B60D4E-3B3C-42F5-8307-23C56EC7AE24}" type="pres">
      <dgm:prSet presAssocID="{605F41B7-36A3-4008-B3ED-4F26C0ED0923}" presName="parentNode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1F82E1-6630-4768-8E0C-D8C16FF466BD}" type="pres">
      <dgm:prSet presAssocID="{605F41B7-36A3-4008-B3ED-4F26C0ED0923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C847A7-BBC0-44B6-9741-F10AF623E5A6}" type="pres">
      <dgm:prSet presAssocID="{C358E773-584E-47D9-B502-FEE0E74EDAFB}" presName="hSp" presStyleCnt="0"/>
      <dgm:spPr/>
    </dgm:pt>
    <dgm:pt modelId="{640FCD1A-BA17-4938-AA61-A310F0A68F2B}" type="pres">
      <dgm:prSet presAssocID="{C358E773-584E-47D9-B502-FEE0E74EDAFB}" presName="vProcSp" presStyleCnt="0"/>
      <dgm:spPr/>
    </dgm:pt>
    <dgm:pt modelId="{7C30E33F-AC30-4842-B06D-671E01E02F34}" type="pres">
      <dgm:prSet presAssocID="{C358E773-584E-47D9-B502-FEE0E74EDAFB}" presName="vSp1" presStyleCnt="0"/>
      <dgm:spPr/>
    </dgm:pt>
    <dgm:pt modelId="{0962E182-9CED-4B0B-88CC-4A95C9B0EEE3}" type="pres">
      <dgm:prSet presAssocID="{C358E773-584E-47D9-B502-FEE0E74EDAFB}" presName="simulatedConn" presStyleLbl="solidFgAcc1" presStyleIdx="1" presStyleCnt="5"/>
      <dgm:spPr/>
    </dgm:pt>
    <dgm:pt modelId="{05E90140-538D-4C2E-BBAA-189B538EB309}" type="pres">
      <dgm:prSet presAssocID="{C358E773-584E-47D9-B502-FEE0E74EDAFB}" presName="vSp2" presStyleCnt="0"/>
      <dgm:spPr/>
    </dgm:pt>
    <dgm:pt modelId="{BF4702EB-9C4D-4855-9396-DD09BAFDA0C8}" type="pres">
      <dgm:prSet presAssocID="{C358E773-584E-47D9-B502-FEE0E74EDAFB}" presName="sibTrans" presStyleCnt="0"/>
      <dgm:spPr/>
    </dgm:pt>
    <dgm:pt modelId="{7FA31FCC-2A5C-4B93-95C1-6AAC424638C3}" type="pres">
      <dgm:prSet presAssocID="{5485478F-7404-48DD-8ED8-BB9CA3297620}" presName="compositeNode" presStyleCnt="0">
        <dgm:presLayoutVars>
          <dgm:bulletEnabled val="1"/>
        </dgm:presLayoutVars>
      </dgm:prSet>
      <dgm:spPr/>
    </dgm:pt>
    <dgm:pt modelId="{D075B601-851E-4F44-B36E-92E479AD9005}" type="pres">
      <dgm:prSet presAssocID="{5485478F-7404-48DD-8ED8-BB9CA3297620}" presName="bgRect" presStyleLbl="node1" presStyleIdx="2" presStyleCnt="6" custLinFactNeighborX="1750" custLinFactNeighborY="-10075"/>
      <dgm:spPr/>
    </dgm:pt>
    <dgm:pt modelId="{C3BB72FB-B7D5-4A58-9A14-D3410937973B}" type="pres">
      <dgm:prSet presAssocID="{5485478F-7404-48DD-8ED8-BB9CA3297620}" presName="parentNode" presStyleLbl="node1" presStyleIdx="2" presStyleCnt="6">
        <dgm:presLayoutVars>
          <dgm:chMax val="0"/>
          <dgm:bulletEnabled val="1"/>
        </dgm:presLayoutVars>
      </dgm:prSet>
      <dgm:spPr/>
    </dgm:pt>
    <dgm:pt modelId="{252F0B64-1FF0-437E-8028-577B20B45993}" type="pres">
      <dgm:prSet presAssocID="{5485478F-7404-48DD-8ED8-BB9CA3297620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427336-9454-4BA0-91DC-8D8C2662E807}" type="pres">
      <dgm:prSet presAssocID="{B77CD7EC-7A14-4EB1-805E-1650BB5F2D48}" presName="hSp" presStyleCnt="0"/>
      <dgm:spPr/>
    </dgm:pt>
    <dgm:pt modelId="{64DF5888-EEA0-4854-AAED-223093A2899D}" type="pres">
      <dgm:prSet presAssocID="{B77CD7EC-7A14-4EB1-805E-1650BB5F2D48}" presName="vProcSp" presStyleCnt="0"/>
      <dgm:spPr/>
    </dgm:pt>
    <dgm:pt modelId="{52C03946-10CE-446B-A802-D94894F6BF88}" type="pres">
      <dgm:prSet presAssocID="{B77CD7EC-7A14-4EB1-805E-1650BB5F2D48}" presName="vSp1" presStyleCnt="0"/>
      <dgm:spPr/>
    </dgm:pt>
    <dgm:pt modelId="{C83C7F55-D939-4DC3-90FD-FBCE849109F0}" type="pres">
      <dgm:prSet presAssocID="{B77CD7EC-7A14-4EB1-805E-1650BB5F2D48}" presName="simulatedConn" presStyleLbl="solidFgAcc1" presStyleIdx="2" presStyleCnt="5"/>
      <dgm:spPr/>
    </dgm:pt>
    <dgm:pt modelId="{5B80D2AB-C9D0-405D-8A9B-CADDC5B89191}" type="pres">
      <dgm:prSet presAssocID="{B77CD7EC-7A14-4EB1-805E-1650BB5F2D48}" presName="vSp2" presStyleCnt="0"/>
      <dgm:spPr/>
    </dgm:pt>
    <dgm:pt modelId="{A820B5ED-2A8E-40E1-A5EF-D9257B9E62E6}" type="pres">
      <dgm:prSet presAssocID="{B77CD7EC-7A14-4EB1-805E-1650BB5F2D48}" presName="sibTrans" presStyleCnt="0"/>
      <dgm:spPr/>
    </dgm:pt>
    <dgm:pt modelId="{BE54DA48-3528-4F26-B206-65920B9D5444}" type="pres">
      <dgm:prSet presAssocID="{56F7CD1D-4BA3-41F7-9A62-7B4AA1337867}" presName="compositeNode" presStyleCnt="0">
        <dgm:presLayoutVars>
          <dgm:bulletEnabled val="1"/>
        </dgm:presLayoutVars>
      </dgm:prSet>
      <dgm:spPr/>
    </dgm:pt>
    <dgm:pt modelId="{D863170F-D91F-4F25-89FB-39587CDD51ED}" type="pres">
      <dgm:prSet presAssocID="{56F7CD1D-4BA3-41F7-9A62-7B4AA1337867}" presName="bgRect" presStyleLbl="node1" presStyleIdx="3" presStyleCnt="6"/>
      <dgm:spPr/>
      <dgm:t>
        <a:bodyPr/>
        <a:lstStyle/>
        <a:p>
          <a:endParaRPr lang="en-US"/>
        </a:p>
      </dgm:t>
    </dgm:pt>
    <dgm:pt modelId="{81C6E7C1-620F-4020-BBBB-D5B97A8868FE}" type="pres">
      <dgm:prSet presAssocID="{56F7CD1D-4BA3-41F7-9A62-7B4AA1337867}" presName="parentNode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D625D3-A321-4DFB-9238-F1558D1E5B92}" type="pres">
      <dgm:prSet presAssocID="{56F7CD1D-4BA3-41F7-9A62-7B4AA1337867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E6ADA7-81B3-4A2D-BF08-A810A89899F2}" type="pres">
      <dgm:prSet presAssocID="{3EFB2201-B061-4870-A96F-77A9541514F4}" presName="hSp" presStyleCnt="0"/>
      <dgm:spPr/>
    </dgm:pt>
    <dgm:pt modelId="{8FF51641-0819-4065-BAF6-CC6CAC0A910C}" type="pres">
      <dgm:prSet presAssocID="{3EFB2201-B061-4870-A96F-77A9541514F4}" presName="vProcSp" presStyleCnt="0"/>
      <dgm:spPr/>
    </dgm:pt>
    <dgm:pt modelId="{CA67C34E-60ED-4A84-B54C-38B41144466B}" type="pres">
      <dgm:prSet presAssocID="{3EFB2201-B061-4870-A96F-77A9541514F4}" presName="vSp1" presStyleCnt="0"/>
      <dgm:spPr/>
    </dgm:pt>
    <dgm:pt modelId="{35D8B6E8-5CCF-49CE-9E97-7B31091A1330}" type="pres">
      <dgm:prSet presAssocID="{3EFB2201-B061-4870-A96F-77A9541514F4}" presName="simulatedConn" presStyleLbl="solidFgAcc1" presStyleIdx="3" presStyleCnt="5"/>
      <dgm:spPr/>
    </dgm:pt>
    <dgm:pt modelId="{5D01653B-ACA6-4117-B1F1-3E5377FEB28A}" type="pres">
      <dgm:prSet presAssocID="{3EFB2201-B061-4870-A96F-77A9541514F4}" presName="vSp2" presStyleCnt="0"/>
      <dgm:spPr/>
    </dgm:pt>
    <dgm:pt modelId="{2CF400CC-7F14-4196-8FF5-13980EB7C0BA}" type="pres">
      <dgm:prSet presAssocID="{3EFB2201-B061-4870-A96F-77A9541514F4}" presName="sibTrans" presStyleCnt="0"/>
      <dgm:spPr/>
    </dgm:pt>
    <dgm:pt modelId="{5E41E301-E080-4960-A246-B44FA54DF655}" type="pres">
      <dgm:prSet presAssocID="{A394685C-163A-48DC-9EAD-B7B12F4944E4}" presName="compositeNode" presStyleCnt="0">
        <dgm:presLayoutVars>
          <dgm:bulletEnabled val="1"/>
        </dgm:presLayoutVars>
      </dgm:prSet>
      <dgm:spPr/>
    </dgm:pt>
    <dgm:pt modelId="{3F0D28D2-4891-4F67-BC73-557B035BC7E2}" type="pres">
      <dgm:prSet presAssocID="{A394685C-163A-48DC-9EAD-B7B12F4944E4}" presName="bgRect" presStyleLbl="node1" presStyleIdx="4" presStyleCnt="6"/>
      <dgm:spPr/>
    </dgm:pt>
    <dgm:pt modelId="{C43C5741-41E0-43E5-AF4A-6915D09DF49D}" type="pres">
      <dgm:prSet presAssocID="{A394685C-163A-48DC-9EAD-B7B12F4944E4}" presName="parentNode" presStyleLbl="node1" presStyleIdx="4" presStyleCnt="6">
        <dgm:presLayoutVars>
          <dgm:chMax val="0"/>
          <dgm:bulletEnabled val="1"/>
        </dgm:presLayoutVars>
      </dgm:prSet>
      <dgm:spPr/>
    </dgm:pt>
    <dgm:pt modelId="{FD9CA48D-3C40-4CBC-A23B-CAEF4F5F8FA8}" type="pres">
      <dgm:prSet presAssocID="{A394685C-163A-48DC-9EAD-B7B12F4944E4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C10B2D-9044-4F82-9D30-D600CAC415A6}" type="pres">
      <dgm:prSet presAssocID="{1E36DCE6-45CC-4EC2-B2FC-29CDA39CFEE7}" presName="hSp" presStyleCnt="0"/>
      <dgm:spPr/>
    </dgm:pt>
    <dgm:pt modelId="{0CEF3C56-065A-403A-BD61-6081E80FED5B}" type="pres">
      <dgm:prSet presAssocID="{1E36DCE6-45CC-4EC2-B2FC-29CDA39CFEE7}" presName="vProcSp" presStyleCnt="0"/>
      <dgm:spPr/>
    </dgm:pt>
    <dgm:pt modelId="{79B6355A-11B2-4236-AAC6-981F30F704E6}" type="pres">
      <dgm:prSet presAssocID="{1E36DCE6-45CC-4EC2-B2FC-29CDA39CFEE7}" presName="vSp1" presStyleCnt="0"/>
      <dgm:spPr/>
    </dgm:pt>
    <dgm:pt modelId="{0D5B5657-9E9C-4302-8061-29BC663A6924}" type="pres">
      <dgm:prSet presAssocID="{1E36DCE6-45CC-4EC2-B2FC-29CDA39CFEE7}" presName="simulatedConn" presStyleLbl="solidFgAcc1" presStyleIdx="4" presStyleCnt="5"/>
      <dgm:spPr/>
    </dgm:pt>
    <dgm:pt modelId="{439F44B9-414D-4DAA-A96F-08E397FB8BEA}" type="pres">
      <dgm:prSet presAssocID="{1E36DCE6-45CC-4EC2-B2FC-29CDA39CFEE7}" presName="vSp2" presStyleCnt="0"/>
      <dgm:spPr/>
    </dgm:pt>
    <dgm:pt modelId="{984DC96E-390C-4856-A1F2-8F68C9236F6A}" type="pres">
      <dgm:prSet presAssocID="{1E36DCE6-45CC-4EC2-B2FC-29CDA39CFEE7}" presName="sibTrans" presStyleCnt="0"/>
      <dgm:spPr/>
    </dgm:pt>
    <dgm:pt modelId="{C97BB908-898C-47EC-8A0E-E7071CC74087}" type="pres">
      <dgm:prSet presAssocID="{E882BAFE-9F14-4FA4-977B-0C65DB021139}" presName="compositeNode" presStyleCnt="0">
        <dgm:presLayoutVars>
          <dgm:bulletEnabled val="1"/>
        </dgm:presLayoutVars>
      </dgm:prSet>
      <dgm:spPr/>
    </dgm:pt>
    <dgm:pt modelId="{CA4D2F72-46D0-4328-8F09-998C990B9345}" type="pres">
      <dgm:prSet presAssocID="{E882BAFE-9F14-4FA4-977B-0C65DB021139}" presName="bgRect" presStyleLbl="node1" presStyleIdx="5" presStyleCnt="6"/>
      <dgm:spPr/>
      <dgm:t>
        <a:bodyPr/>
        <a:lstStyle/>
        <a:p>
          <a:endParaRPr lang="en-US"/>
        </a:p>
      </dgm:t>
    </dgm:pt>
    <dgm:pt modelId="{C364E799-B1C9-4DF5-AA6C-D715B8C3C6C3}" type="pres">
      <dgm:prSet presAssocID="{E882BAFE-9F14-4FA4-977B-0C65DB021139}" presName="parentNode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61ADC0-AE4F-4B93-B839-C04709B5CF68}" type="pres">
      <dgm:prSet presAssocID="{E882BAFE-9F14-4FA4-977B-0C65DB021139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22F7BA-9A2D-44CF-84E6-A5EEF88D8C21}" srcId="{B5BA2333-D3DB-49C3-ABB1-DE8FAEC62E12}" destId="{B7CC910D-A58E-40F0-A5BB-47BA3BDAA3C7}" srcOrd="0" destOrd="0" parTransId="{EE59D9EC-4920-447C-AC27-5CA5B0A17570}" sibTransId="{0638E08F-656A-463F-8615-7C99B28340B2}"/>
    <dgm:cxn modelId="{027DD9F2-6446-401F-8AA3-316E3F90AA8C}" type="presOf" srcId="{56F7CD1D-4BA3-41F7-9A62-7B4AA1337867}" destId="{D863170F-D91F-4F25-89FB-39587CDD51ED}" srcOrd="0" destOrd="0" presId="urn:microsoft.com/office/officeart/2005/8/layout/hProcess7"/>
    <dgm:cxn modelId="{9D3318F2-5CB3-49BA-BAF4-A2D3FAAA224D}" srcId="{A394685C-163A-48DC-9EAD-B7B12F4944E4}" destId="{F154E25C-797C-4FA1-88ED-83DBF79C3BD5}" srcOrd="0" destOrd="0" parTransId="{59FE2F74-7036-400E-8572-F06A003E269F}" sibTransId="{5DF49190-DA90-474F-9E51-1E6890714E11}"/>
    <dgm:cxn modelId="{3A54970B-A8BB-46BB-93A9-947CABE4B93E}" type="presOf" srcId="{69FA8F76-4D03-4A31-83C6-92C086FB48B4}" destId="{252F0B64-1FF0-437E-8028-577B20B45993}" srcOrd="0" destOrd="0" presId="urn:microsoft.com/office/officeart/2005/8/layout/hProcess7"/>
    <dgm:cxn modelId="{2A8BDBF8-F740-4BBE-8C4F-9FE97A9C19BA}" type="presOf" srcId="{A394685C-163A-48DC-9EAD-B7B12F4944E4}" destId="{3F0D28D2-4891-4F67-BC73-557B035BC7E2}" srcOrd="0" destOrd="0" presId="urn:microsoft.com/office/officeart/2005/8/layout/hProcess7"/>
    <dgm:cxn modelId="{A0FC6B5B-7EDD-457B-9C65-EBD29AA3AECF}" type="presOf" srcId="{B5BA2333-D3DB-49C3-ABB1-DE8FAEC62E12}" destId="{55606D00-B356-4C21-B507-0C093B9C957B}" srcOrd="0" destOrd="0" presId="urn:microsoft.com/office/officeart/2005/8/layout/hProcess7"/>
    <dgm:cxn modelId="{F3601B02-EBB1-4BA9-8028-8B26C7EA4192}" type="presOf" srcId="{B7CC910D-A58E-40F0-A5BB-47BA3BDAA3C7}" destId="{286BE3C8-EFF4-4ACC-B1E4-78272411EDB5}" srcOrd="0" destOrd="0" presId="urn:microsoft.com/office/officeart/2005/8/layout/hProcess7"/>
    <dgm:cxn modelId="{DF3D5C51-27B5-413B-A064-8EE4221F78E5}" type="presOf" srcId="{605F41B7-36A3-4008-B3ED-4F26C0ED0923}" destId="{189E0C49-F271-4487-BEEE-B25B182C17C6}" srcOrd="0" destOrd="0" presId="urn:microsoft.com/office/officeart/2005/8/layout/hProcess7"/>
    <dgm:cxn modelId="{6D4F5471-96CC-42FB-8973-79A76EA66AEE}" srcId="{589B4E06-1B7C-4D27-B5CD-320C51259EE3}" destId="{A394685C-163A-48DC-9EAD-B7B12F4944E4}" srcOrd="4" destOrd="0" parTransId="{939956C6-2F18-4B0B-B2C7-75A74F94EC98}" sibTransId="{1E36DCE6-45CC-4EC2-B2FC-29CDA39CFEE7}"/>
    <dgm:cxn modelId="{061CACB3-271F-488F-933E-520FB8BD0C58}" type="presOf" srcId="{56F7CD1D-4BA3-41F7-9A62-7B4AA1337867}" destId="{81C6E7C1-620F-4020-BBBB-D5B97A8868FE}" srcOrd="1" destOrd="0" presId="urn:microsoft.com/office/officeart/2005/8/layout/hProcess7"/>
    <dgm:cxn modelId="{765B5792-339D-4230-B74F-AB385D3164B4}" type="presOf" srcId="{280FFC1A-B751-4306-961E-2C046BB59885}" destId="{CBD625D3-A321-4DFB-9238-F1558D1E5B92}" srcOrd="0" destOrd="1" presId="urn:microsoft.com/office/officeart/2005/8/layout/hProcess7"/>
    <dgm:cxn modelId="{9C86AAF3-6DFE-475F-991C-64530D9AC454}" srcId="{56F7CD1D-4BA3-41F7-9A62-7B4AA1337867}" destId="{280FFC1A-B751-4306-961E-2C046BB59885}" srcOrd="1" destOrd="0" parTransId="{2ED44A76-DCBE-40F7-B509-DE1428620EA9}" sibTransId="{1FE0F3FD-22D6-47B8-9630-7AB6973B547F}"/>
    <dgm:cxn modelId="{26BBCE61-E468-4577-BC42-827D61B9BC6F}" srcId="{A394685C-163A-48DC-9EAD-B7B12F4944E4}" destId="{9B7F751E-C769-4DDE-A4C3-CDA70DCA533A}" srcOrd="1" destOrd="0" parTransId="{A23028C8-286F-4553-86CA-D502B9D260FF}" sibTransId="{C1A4E1DE-E075-4266-8695-5ECAA00E7891}"/>
    <dgm:cxn modelId="{FA0D59FA-1734-43BB-AA26-F2746C47B60C}" type="presOf" srcId="{9B7F751E-C769-4DDE-A4C3-CDA70DCA533A}" destId="{FD9CA48D-3C40-4CBC-A23B-CAEF4F5F8FA8}" srcOrd="0" destOrd="1" presId="urn:microsoft.com/office/officeart/2005/8/layout/hProcess7"/>
    <dgm:cxn modelId="{2BEF964E-C34D-44E6-BA98-7314C614756B}" srcId="{E882BAFE-9F14-4FA4-977B-0C65DB021139}" destId="{63929638-798D-4D9D-B146-8120F72819B3}" srcOrd="0" destOrd="0" parTransId="{5AC077AA-6929-440A-B0FE-AB8E62D70861}" sibTransId="{CD3B5AD4-D27A-46F5-A8F6-F81AF0108DE7}"/>
    <dgm:cxn modelId="{2A024A7E-779C-4A0C-A7A3-37D3CF43C56A}" type="presOf" srcId="{E882BAFE-9F14-4FA4-977B-0C65DB021139}" destId="{CA4D2F72-46D0-4328-8F09-998C990B9345}" srcOrd="0" destOrd="0" presId="urn:microsoft.com/office/officeart/2005/8/layout/hProcess7"/>
    <dgm:cxn modelId="{6AE3BED7-D734-48DB-98E1-FDDA4EBAA796}" type="presOf" srcId="{589B4E06-1B7C-4D27-B5CD-320C51259EE3}" destId="{87A5A85F-2C8F-4454-A57D-DD8BA2F2CC21}" srcOrd="0" destOrd="0" presId="urn:microsoft.com/office/officeart/2005/8/layout/hProcess7"/>
    <dgm:cxn modelId="{0CC049AD-3463-443F-88D2-55185EC14AB3}" type="presOf" srcId="{5485478F-7404-48DD-8ED8-BB9CA3297620}" destId="{D075B601-851E-4F44-B36E-92E479AD9005}" srcOrd="0" destOrd="0" presId="urn:microsoft.com/office/officeart/2005/8/layout/hProcess7"/>
    <dgm:cxn modelId="{62388C06-E107-4198-BDE7-2D6481741C9A}" type="presOf" srcId="{5485478F-7404-48DD-8ED8-BB9CA3297620}" destId="{C3BB72FB-B7D5-4A58-9A14-D3410937973B}" srcOrd="1" destOrd="0" presId="urn:microsoft.com/office/officeart/2005/8/layout/hProcess7"/>
    <dgm:cxn modelId="{9CD9F551-2496-4F0F-8F98-D2B388E87193}" type="presOf" srcId="{E882BAFE-9F14-4FA4-977B-0C65DB021139}" destId="{C364E799-B1C9-4DF5-AA6C-D715B8C3C6C3}" srcOrd="1" destOrd="0" presId="urn:microsoft.com/office/officeart/2005/8/layout/hProcess7"/>
    <dgm:cxn modelId="{11F874AA-E5F4-4B45-85F7-FF44ABFF9EE7}" srcId="{589B4E06-1B7C-4D27-B5CD-320C51259EE3}" destId="{605F41B7-36A3-4008-B3ED-4F26C0ED0923}" srcOrd="1" destOrd="0" parTransId="{2C83D1CE-03AD-4857-BC43-112D41AB0795}" sibTransId="{C358E773-584E-47D9-B502-FEE0E74EDAFB}"/>
    <dgm:cxn modelId="{E4DC847C-CCE7-4E9D-A461-AC27BA76468A}" srcId="{5485478F-7404-48DD-8ED8-BB9CA3297620}" destId="{69FA8F76-4D03-4A31-83C6-92C086FB48B4}" srcOrd="0" destOrd="0" parTransId="{73091D76-D92E-49D2-A82E-D5305959AD30}" sibTransId="{72DBF3F0-10FF-48C0-8D89-F6241401984C}"/>
    <dgm:cxn modelId="{8736A2FB-5201-478E-9618-E34C4A14A457}" type="presOf" srcId="{3BCDA0D4-9AA2-4518-87FB-2A3EE8902A87}" destId="{CBD625D3-A321-4DFB-9238-F1558D1E5B92}" srcOrd="0" destOrd="0" presId="urn:microsoft.com/office/officeart/2005/8/layout/hProcess7"/>
    <dgm:cxn modelId="{583277A3-931B-43C2-BBF6-5D18009C7243}" type="presOf" srcId="{BD9B3D1D-138E-427F-A1EA-4144FCABF1FD}" destId="{C31F82E1-6630-4768-8E0C-D8C16FF466BD}" srcOrd="0" destOrd="0" presId="urn:microsoft.com/office/officeart/2005/8/layout/hProcess7"/>
    <dgm:cxn modelId="{EDB911B7-A9DE-4858-B307-53AB2A8A8BC8}" srcId="{605F41B7-36A3-4008-B3ED-4F26C0ED0923}" destId="{BD9B3D1D-138E-427F-A1EA-4144FCABF1FD}" srcOrd="0" destOrd="0" parTransId="{B096C5F7-43F0-4010-BDA1-CD5B22C8173B}" sibTransId="{EB121870-DA49-4CCF-9804-4A56950550A1}"/>
    <dgm:cxn modelId="{8F0993C9-3187-4B4C-A857-B497DCC6E9E7}" srcId="{589B4E06-1B7C-4D27-B5CD-320C51259EE3}" destId="{B5BA2333-D3DB-49C3-ABB1-DE8FAEC62E12}" srcOrd="0" destOrd="0" parTransId="{589ABB89-E9A6-460F-99B5-B25CC77372CF}" sibTransId="{78DFB082-D8F4-4FE1-8450-26890F3AAE70}"/>
    <dgm:cxn modelId="{43BA6F8F-EE64-4F77-AA75-AAEBD94A15E7}" srcId="{589B4E06-1B7C-4D27-B5CD-320C51259EE3}" destId="{E882BAFE-9F14-4FA4-977B-0C65DB021139}" srcOrd="5" destOrd="0" parTransId="{EFF357B3-397C-4AC0-A435-9B29A908CB40}" sibTransId="{11AFC0FE-3E35-47DC-83AA-E2DA3109EF2C}"/>
    <dgm:cxn modelId="{787883C2-8500-4B60-B943-9F4014EC6A1E}" srcId="{589B4E06-1B7C-4D27-B5CD-320C51259EE3}" destId="{5485478F-7404-48DD-8ED8-BB9CA3297620}" srcOrd="2" destOrd="0" parTransId="{5CA2785B-E34A-4D87-A3E4-6C75765E625C}" sibTransId="{B77CD7EC-7A14-4EB1-805E-1650BB5F2D48}"/>
    <dgm:cxn modelId="{F7C5130F-E0FA-4044-82C8-45E93DE43874}" type="presOf" srcId="{F154E25C-797C-4FA1-88ED-83DBF79C3BD5}" destId="{FD9CA48D-3C40-4CBC-A23B-CAEF4F5F8FA8}" srcOrd="0" destOrd="0" presId="urn:microsoft.com/office/officeart/2005/8/layout/hProcess7"/>
    <dgm:cxn modelId="{08885C99-1335-4975-9F9E-8A142DA2F494}" srcId="{589B4E06-1B7C-4D27-B5CD-320C51259EE3}" destId="{56F7CD1D-4BA3-41F7-9A62-7B4AA1337867}" srcOrd="3" destOrd="0" parTransId="{86AD8E8C-4E7A-4218-9952-14815231F9A4}" sibTransId="{3EFB2201-B061-4870-A96F-77A9541514F4}"/>
    <dgm:cxn modelId="{2FE4566F-C64D-4B4C-96AC-3E37B8E26008}" type="presOf" srcId="{63929638-798D-4D9D-B146-8120F72819B3}" destId="{2061ADC0-AE4F-4B93-B839-C04709B5CF68}" srcOrd="0" destOrd="0" presId="urn:microsoft.com/office/officeart/2005/8/layout/hProcess7"/>
    <dgm:cxn modelId="{4372AF89-2390-4EB2-AC97-4C07F9E18CB5}" type="presOf" srcId="{605F41B7-36A3-4008-B3ED-4F26C0ED0923}" destId="{41B60D4E-3B3C-42F5-8307-23C56EC7AE24}" srcOrd="1" destOrd="0" presId="urn:microsoft.com/office/officeart/2005/8/layout/hProcess7"/>
    <dgm:cxn modelId="{1EE7D7D2-D698-4CDA-85E4-E0938854A9C4}" type="presOf" srcId="{A394685C-163A-48DC-9EAD-B7B12F4944E4}" destId="{C43C5741-41E0-43E5-AF4A-6915D09DF49D}" srcOrd="1" destOrd="0" presId="urn:microsoft.com/office/officeart/2005/8/layout/hProcess7"/>
    <dgm:cxn modelId="{E717AEA0-2668-4F3D-940D-6BE9B305585E}" srcId="{56F7CD1D-4BA3-41F7-9A62-7B4AA1337867}" destId="{3BCDA0D4-9AA2-4518-87FB-2A3EE8902A87}" srcOrd="0" destOrd="0" parTransId="{04A9CC2A-4F7B-4795-BA9F-1CF919543993}" sibTransId="{AF6DE6E4-EEE9-45B1-A973-E345898DF9F8}"/>
    <dgm:cxn modelId="{6A38E373-D2D9-4542-AA11-14D8FEEF0561}" type="presOf" srcId="{B5BA2333-D3DB-49C3-ABB1-DE8FAEC62E12}" destId="{63DCCEC0-F8F1-490C-B0FA-AF20284DEEBF}" srcOrd="1" destOrd="0" presId="urn:microsoft.com/office/officeart/2005/8/layout/hProcess7"/>
    <dgm:cxn modelId="{33DF5BBF-E759-4199-96EC-F62FD0B3DA0C}" type="presParOf" srcId="{87A5A85F-2C8F-4454-A57D-DD8BA2F2CC21}" destId="{2A1E5224-3FAA-4F37-864A-9C715ED28BFD}" srcOrd="0" destOrd="0" presId="urn:microsoft.com/office/officeart/2005/8/layout/hProcess7"/>
    <dgm:cxn modelId="{671D3946-9C78-4321-B745-F1E1D71DD4E9}" type="presParOf" srcId="{2A1E5224-3FAA-4F37-864A-9C715ED28BFD}" destId="{55606D00-B356-4C21-B507-0C093B9C957B}" srcOrd="0" destOrd="0" presId="urn:microsoft.com/office/officeart/2005/8/layout/hProcess7"/>
    <dgm:cxn modelId="{CD1E9D50-BFB3-4C4A-B3B9-09A35BB6E4FB}" type="presParOf" srcId="{2A1E5224-3FAA-4F37-864A-9C715ED28BFD}" destId="{63DCCEC0-F8F1-490C-B0FA-AF20284DEEBF}" srcOrd="1" destOrd="0" presId="urn:microsoft.com/office/officeart/2005/8/layout/hProcess7"/>
    <dgm:cxn modelId="{5C7DACD4-20B9-44DB-8676-196A2813723C}" type="presParOf" srcId="{2A1E5224-3FAA-4F37-864A-9C715ED28BFD}" destId="{286BE3C8-EFF4-4ACC-B1E4-78272411EDB5}" srcOrd="2" destOrd="0" presId="urn:microsoft.com/office/officeart/2005/8/layout/hProcess7"/>
    <dgm:cxn modelId="{74FB8293-1604-496A-83E9-C1A46633C6DF}" type="presParOf" srcId="{87A5A85F-2C8F-4454-A57D-DD8BA2F2CC21}" destId="{2AB9A914-4DE6-4A69-89D5-A0BC249686AA}" srcOrd="1" destOrd="0" presId="urn:microsoft.com/office/officeart/2005/8/layout/hProcess7"/>
    <dgm:cxn modelId="{6E0FE9A9-03A4-483E-97DF-F16DBC081E71}" type="presParOf" srcId="{87A5A85F-2C8F-4454-A57D-DD8BA2F2CC21}" destId="{3C51FB70-754B-44D9-ACA4-E857CE9BB8AF}" srcOrd="2" destOrd="0" presId="urn:microsoft.com/office/officeart/2005/8/layout/hProcess7"/>
    <dgm:cxn modelId="{05D5951C-DC44-410F-9A84-1F749BDB3CCD}" type="presParOf" srcId="{3C51FB70-754B-44D9-ACA4-E857CE9BB8AF}" destId="{53BE8556-BAAA-4F1A-BC2F-788F5532EFA3}" srcOrd="0" destOrd="0" presId="urn:microsoft.com/office/officeart/2005/8/layout/hProcess7"/>
    <dgm:cxn modelId="{1997EB48-F715-4C7A-B428-40AD57E7D759}" type="presParOf" srcId="{3C51FB70-754B-44D9-ACA4-E857CE9BB8AF}" destId="{A36F8E7B-BF1A-4A80-BAFF-AC585C3BA33A}" srcOrd="1" destOrd="0" presId="urn:microsoft.com/office/officeart/2005/8/layout/hProcess7"/>
    <dgm:cxn modelId="{C18B92C7-2188-4A04-AF95-E41115AD946E}" type="presParOf" srcId="{3C51FB70-754B-44D9-ACA4-E857CE9BB8AF}" destId="{310DDB88-CFC2-4C35-9237-993995E4B444}" srcOrd="2" destOrd="0" presId="urn:microsoft.com/office/officeart/2005/8/layout/hProcess7"/>
    <dgm:cxn modelId="{DC905093-BEF0-4992-B267-8CCCE6570A89}" type="presParOf" srcId="{87A5A85F-2C8F-4454-A57D-DD8BA2F2CC21}" destId="{1B490565-40EC-427D-B2DD-7ED1DD09D1FC}" srcOrd="3" destOrd="0" presId="urn:microsoft.com/office/officeart/2005/8/layout/hProcess7"/>
    <dgm:cxn modelId="{0B481F07-1213-4BFF-AE42-23CA22D37D12}" type="presParOf" srcId="{87A5A85F-2C8F-4454-A57D-DD8BA2F2CC21}" destId="{6E3565AF-2F3F-4D8D-B2B3-5E296A7D4E1E}" srcOrd="4" destOrd="0" presId="urn:microsoft.com/office/officeart/2005/8/layout/hProcess7"/>
    <dgm:cxn modelId="{740BD0C9-492C-4457-9B4A-B45CAA1FC68B}" type="presParOf" srcId="{6E3565AF-2F3F-4D8D-B2B3-5E296A7D4E1E}" destId="{189E0C49-F271-4487-BEEE-B25B182C17C6}" srcOrd="0" destOrd="0" presId="urn:microsoft.com/office/officeart/2005/8/layout/hProcess7"/>
    <dgm:cxn modelId="{3CCE03DE-53CF-4E30-8EC8-B6A8D7A1D613}" type="presParOf" srcId="{6E3565AF-2F3F-4D8D-B2B3-5E296A7D4E1E}" destId="{41B60D4E-3B3C-42F5-8307-23C56EC7AE24}" srcOrd="1" destOrd="0" presId="urn:microsoft.com/office/officeart/2005/8/layout/hProcess7"/>
    <dgm:cxn modelId="{6D728219-67D6-4ED3-897F-6158B077DFE8}" type="presParOf" srcId="{6E3565AF-2F3F-4D8D-B2B3-5E296A7D4E1E}" destId="{C31F82E1-6630-4768-8E0C-D8C16FF466BD}" srcOrd="2" destOrd="0" presId="urn:microsoft.com/office/officeart/2005/8/layout/hProcess7"/>
    <dgm:cxn modelId="{1DFCB5D9-9D22-481C-BA9C-B523946FF864}" type="presParOf" srcId="{87A5A85F-2C8F-4454-A57D-DD8BA2F2CC21}" destId="{23C847A7-BBC0-44B6-9741-F10AF623E5A6}" srcOrd="5" destOrd="0" presId="urn:microsoft.com/office/officeart/2005/8/layout/hProcess7"/>
    <dgm:cxn modelId="{93F625EA-9F65-4D7C-AB8F-C873C0E2B45B}" type="presParOf" srcId="{87A5A85F-2C8F-4454-A57D-DD8BA2F2CC21}" destId="{640FCD1A-BA17-4938-AA61-A310F0A68F2B}" srcOrd="6" destOrd="0" presId="urn:microsoft.com/office/officeart/2005/8/layout/hProcess7"/>
    <dgm:cxn modelId="{84E9F2E8-6016-49FE-A9AD-B2D3BB45C8BB}" type="presParOf" srcId="{640FCD1A-BA17-4938-AA61-A310F0A68F2B}" destId="{7C30E33F-AC30-4842-B06D-671E01E02F34}" srcOrd="0" destOrd="0" presId="urn:microsoft.com/office/officeart/2005/8/layout/hProcess7"/>
    <dgm:cxn modelId="{15D26350-3AE4-4DAB-9572-1906C05BC5B4}" type="presParOf" srcId="{640FCD1A-BA17-4938-AA61-A310F0A68F2B}" destId="{0962E182-9CED-4B0B-88CC-4A95C9B0EEE3}" srcOrd="1" destOrd="0" presId="urn:microsoft.com/office/officeart/2005/8/layout/hProcess7"/>
    <dgm:cxn modelId="{4AD2937E-E7DC-4996-9DA1-D7725E3E44DF}" type="presParOf" srcId="{640FCD1A-BA17-4938-AA61-A310F0A68F2B}" destId="{05E90140-538D-4C2E-BBAA-189B538EB309}" srcOrd="2" destOrd="0" presId="urn:microsoft.com/office/officeart/2005/8/layout/hProcess7"/>
    <dgm:cxn modelId="{B81BC451-01E9-4E94-A8ED-1B41B957548D}" type="presParOf" srcId="{87A5A85F-2C8F-4454-A57D-DD8BA2F2CC21}" destId="{BF4702EB-9C4D-4855-9396-DD09BAFDA0C8}" srcOrd="7" destOrd="0" presId="urn:microsoft.com/office/officeart/2005/8/layout/hProcess7"/>
    <dgm:cxn modelId="{3A6308CB-F0BC-4920-8C77-A8F7B7F7777B}" type="presParOf" srcId="{87A5A85F-2C8F-4454-A57D-DD8BA2F2CC21}" destId="{7FA31FCC-2A5C-4B93-95C1-6AAC424638C3}" srcOrd="8" destOrd="0" presId="urn:microsoft.com/office/officeart/2005/8/layout/hProcess7"/>
    <dgm:cxn modelId="{3AF86609-5EC8-4052-9DD5-171F9A625F49}" type="presParOf" srcId="{7FA31FCC-2A5C-4B93-95C1-6AAC424638C3}" destId="{D075B601-851E-4F44-B36E-92E479AD9005}" srcOrd="0" destOrd="0" presId="urn:microsoft.com/office/officeart/2005/8/layout/hProcess7"/>
    <dgm:cxn modelId="{EC778E7C-F126-4AFD-B777-B05D20448545}" type="presParOf" srcId="{7FA31FCC-2A5C-4B93-95C1-6AAC424638C3}" destId="{C3BB72FB-B7D5-4A58-9A14-D3410937973B}" srcOrd="1" destOrd="0" presId="urn:microsoft.com/office/officeart/2005/8/layout/hProcess7"/>
    <dgm:cxn modelId="{8ADDF9B1-3794-4B14-81A0-0C6676AD7FD4}" type="presParOf" srcId="{7FA31FCC-2A5C-4B93-95C1-6AAC424638C3}" destId="{252F0B64-1FF0-437E-8028-577B20B45993}" srcOrd="2" destOrd="0" presId="urn:microsoft.com/office/officeart/2005/8/layout/hProcess7"/>
    <dgm:cxn modelId="{98175E1A-60D2-4176-A6E2-E25B07D13463}" type="presParOf" srcId="{87A5A85F-2C8F-4454-A57D-DD8BA2F2CC21}" destId="{70427336-9454-4BA0-91DC-8D8C2662E807}" srcOrd="9" destOrd="0" presId="urn:microsoft.com/office/officeart/2005/8/layout/hProcess7"/>
    <dgm:cxn modelId="{12256A86-9CC7-42BB-9D01-BE8C70C21E67}" type="presParOf" srcId="{87A5A85F-2C8F-4454-A57D-DD8BA2F2CC21}" destId="{64DF5888-EEA0-4854-AAED-223093A2899D}" srcOrd="10" destOrd="0" presId="urn:microsoft.com/office/officeart/2005/8/layout/hProcess7"/>
    <dgm:cxn modelId="{EC4AE259-50F6-4AC4-977D-04638B8514C5}" type="presParOf" srcId="{64DF5888-EEA0-4854-AAED-223093A2899D}" destId="{52C03946-10CE-446B-A802-D94894F6BF88}" srcOrd="0" destOrd="0" presId="urn:microsoft.com/office/officeart/2005/8/layout/hProcess7"/>
    <dgm:cxn modelId="{19A1CE87-7E76-411F-81EC-67C5D9C9F99B}" type="presParOf" srcId="{64DF5888-EEA0-4854-AAED-223093A2899D}" destId="{C83C7F55-D939-4DC3-90FD-FBCE849109F0}" srcOrd="1" destOrd="0" presId="urn:microsoft.com/office/officeart/2005/8/layout/hProcess7"/>
    <dgm:cxn modelId="{42B8A363-7DB5-4EB9-A122-0F7876EE2641}" type="presParOf" srcId="{64DF5888-EEA0-4854-AAED-223093A2899D}" destId="{5B80D2AB-C9D0-405D-8A9B-CADDC5B89191}" srcOrd="2" destOrd="0" presId="urn:microsoft.com/office/officeart/2005/8/layout/hProcess7"/>
    <dgm:cxn modelId="{10C5C3C7-AE02-4946-B391-3701621E0D68}" type="presParOf" srcId="{87A5A85F-2C8F-4454-A57D-DD8BA2F2CC21}" destId="{A820B5ED-2A8E-40E1-A5EF-D9257B9E62E6}" srcOrd="11" destOrd="0" presId="urn:microsoft.com/office/officeart/2005/8/layout/hProcess7"/>
    <dgm:cxn modelId="{447EF441-1857-4CAC-98AC-423C31F25EBF}" type="presParOf" srcId="{87A5A85F-2C8F-4454-A57D-DD8BA2F2CC21}" destId="{BE54DA48-3528-4F26-B206-65920B9D5444}" srcOrd="12" destOrd="0" presId="urn:microsoft.com/office/officeart/2005/8/layout/hProcess7"/>
    <dgm:cxn modelId="{AC97E984-0DB8-4E08-AC64-71E8875B399C}" type="presParOf" srcId="{BE54DA48-3528-4F26-B206-65920B9D5444}" destId="{D863170F-D91F-4F25-89FB-39587CDD51ED}" srcOrd="0" destOrd="0" presId="urn:microsoft.com/office/officeart/2005/8/layout/hProcess7"/>
    <dgm:cxn modelId="{B50036B5-B23E-4147-98BA-6E65BA912813}" type="presParOf" srcId="{BE54DA48-3528-4F26-B206-65920B9D5444}" destId="{81C6E7C1-620F-4020-BBBB-D5B97A8868FE}" srcOrd="1" destOrd="0" presId="urn:microsoft.com/office/officeart/2005/8/layout/hProcess7"/>
    <dgm:cxn modelId="{1C2A0351-2381-4F61-A581-6424FE3A2673}" type="presParOf" srcId="{BE54DA48-3528-4F26-B206-65920B9D5444}" destId="{CBD625D3-A321-4DFB-9238-F1558D1E5B92}" srcOrd="2" destOrd="0" presId="urn:microsoft.com/office/officeart/2005/8/layout/hProcess7"/>
    <dgm:cxn modelId="{0645D016-B46D-4D2B-AD81-470EF6B89F4F}" type="presParOf" srcId="{87A5A85F-2C8F-4454-A57D-DD8BA2F2CC21}" destId="{30E6ADA7-81B3-4A2D-BF08-A810A89899F2}" srcOrd="13" destOrd="0" presId="urn:microsoft.com/office/officeart/2005/8/layout/hProcess7"/>
    <dgm:cxn modelId="{B85CD288-21E8-44B1-A482-55F985A1B50D}" type="presParOf" srcId="{87A5A85F-2C8F-4454-A57D-DD8BA2F2CC21}" destId="{8FF51641-0819-4065-BAF6-CC6CAC0A910C}" srcOrd="14" destOrd="0" presId="urn:microsoft.com/office/officeart/2005/8/layout/hProcess7"/>
    <dgm:cxn modelId="{B11D8BF0-A8F3-43AF-91F4-B2F5E07CCC96}" type="presParOf" srcId="{8FF51641-0819-4065-BAF6-CC6CAC0A910C}" destId="{CA67C34E-60ED-4A84-B54C-38B41144466B}" srcOrd="0" destOrd="0" presId="urn:microsoft.com/office/officeart/2005/8/layout/hProcess7"/>
    <dgm:cxn modelId="{EBEC9291-92B9-4D6B-8780-66EAFA6F34C2}" type="presParOf" srcId="{8FF51641-0819-4065-BAF6-CC6CAC0A910C}" destId="{35D8B6E8-5CCF-49CE-9E97-7B31091A1330}" srcOrd="1" destOrd="0" presId="urn:microsoft.com/office/officeart/2005/8/layout/hProcess7"/>
    <dgm:cxn modelId="{8167C979-23D3-4EAF-A253-570D3256DB31}" type="presParOf" srcId="{8FF51641-0819-4065-BAF6-CC6CAC0A910C}" destId="{5D01653B-ACA6-4117-B1F1-3E5377FEB28A}" srcOrd="2" destOrd="0" presId="urn:microsoft.com/office/officeart/2005/8/layout/hProcess7"/>
    <dgm:cxn modelId="{B4002AEB-C8C4-4FE0-A8C8-5FE4EB426F24}" type="presParOf" srcId="{87A5A85F-2C8F-4454-A57D-DD8BA2F2CC21}" destId="{2CF400CC-7F14-4196-8FF5-13980EB7C0BA}" srcOrd="15" destOrd="0" presId="urn:microsoft.com/office/officeart/2005/8/layout/hProcess7"/>
    <dgm:cxn modelId="{299F1CBD-EE4F-48B2-BDE1-F18D171294D0}" type="presParOf" srcId="{87A5A85F-2C8F-4454-A57D-DD8BA2F2CC21}" destId="{5E41E301-E080-4960-A246-B44FA54DF655}" srcOrd="16" destOrd="0" presId="urn:microsoft.com/office/officeart/2005/8/layout/hProcess7"/>
    <dgm:cxn modelId="{3EF0E653-5250-4360-8B2D-96E72FEC6186}" type="presParOf" srcId="{5E41E301-E080-4960-A246-B44FA54DF655}" destId="{3F0D28D2-4891-4F67-BC73-557B035BC7E2}" srcOrd="0" destOrd="0" presId="urn:microsoft.com/office/officeart/2005/8/layout/hProcess7"/>
    <dgm:cxn modelId="{AFF910CC-E84C-4390-ACD8-6EE9ACBBD652}" type="presParOf" srcId="{5E41E301-E080-4960-A246-B44FA54DF655}" destId="{C43C5741-41E0-43E5-AF4A-6915D09DF49D}" srcOrd="1" destOrd="0" presId="urn:microsoft.com/office/officeart/2005/8/layout/hProcess7"/>
    <dgm:cxn modelId="{C112ED51-354D-47F6-8947-000CAAC0805A}" type="presParOf" srcId="{5E41E301-E080-4960-A246-B44FA54DF655}" destId="{FD9CA48D-3C40-4CBC-A23B-CAEF4F5F8FA8}" srcOrd="2" destOrd="0" presId="urn:microsoft.com/office/officeart/2005/8/layout/hProcess7"/>
    <dgm:cxn modelId="{03562FB6-D21C-400F-8E93-17F0609FC042}" type="presParOf" srcId="{87A5A85F-2C8F-4454-A57D-DD8BA2F2CC21}" destId="{0BC10B2D-9044-4F82-9D30-D600CAC415A6}" srcOrd="17" destOrd="0" presId="urn:microsoft.com/office/officeart/2005/8/layout/hProcess7"/>
    <dgm:cxn modelId="{F44A717E-F6FC-4ABC-8AE1-5E3B99DB3E16}" type="presParOf" srcId="{87A5A85F-2C8F-4454-A57D-DD8BA2F2CC21}" destId="{0CEF3C56-065A-403A-BD61-6081E80FED5B}" srcOrd="18" destOrd="0" presId="urn:microsoft.com/office/officeart/2005/8/layout/hProcess7"/>
    <dgm:cxn modelId="{41AD1DD7-B40D-4A60-B70A-DB59291F62B5}" type="presParOf" srcId="{0CEF3C56-065A-403A-BD61-6081E80FED5B}" destId="{79B6355A-11B2-4236-AAC6-981F30F704E6}" srcOrd="0" destOrd="0" presId="urn:microsoft.com/office/officeart/2005/8/layout/hProcess7"/>
    <dgm:cxn modelId="{CCF88363-C6C8-4EC4-A391-15A9650DC850}" type="presParOf" srcId="{0CEF3C56-065A-403A-BD61-6081E80FED5B}" destId="{0D5B5657-9E9C-4302-8061-29BC663A6924}" srcOrd="1" destOrd="0" presId="urn:microsoft.com/office/officeart/2005/8/layout/hProcess7"/>
    <dgm:cxn modelId="{F7AFFB72-910A-4656-B308-B82BE3A7FB61}" type="presParOf" srcId="{0CEF3C56-065A-403A-BD61-6081E80FED5B}" destId="{439F44B9-414D-4DAA-A96F-08E397FB8BEA}" srcOrd="2" destOrd="0" presId="urn:microsoft.com/office/officeart/2005/8/layout/hProcess7"/>
    <dgm:cxn modelId="{D6E13A96-2858-4D98-9A65-D1A24339005B}" type="presParOf" srcId="{87A5A85F-2C8F-4454-A57D-DD8BA2F2CC21}" destId="{984DC96E-390C-4856-A1F2-8F68C9236F6A}" srcOrd="19" destOrd="0" presId="urn:microsoft.com/office/officeart/2005/8/layout/hProcess7"/>
    <dgm:cxn modelId="{4317D01D-06B9-47E7-B6D6-561F873190B7}" type="presParOf" srcId="{87A5A85F-2C8F-4454-A57D-DD8BA2F2CC21}" destId="{C97BB908-898C-47EC-8A0E-E7071CC74087}" srcOrd="20" destOrd="0" presId="urn:microsoft.com/office/officeart/2005/8/layout/hProcess7"/>
    <dgm:cxn modelId="{6BD7D6A5-BC58-4EF6-ACEF-52CD05ABEE43}" type="presParOf" srcId="{C97BB908-898C-47EC-8A0E-E7071CC74087}" destId="{CA4D2F72-46D0-4328-8F09-998C990B9345}" srcOrd="0" destOrd="0" presId="urn:microsoft.com/office/officeart/2005/8/layout/hProcess7"/>
    <dgm:cxn modelId="{ABEAD066-7068-4F14-8A81-B706FBBF3EFC}" type="presParOf" srcId="{C97BB908-898C-47EC-8A0E-E7071CC74087}" destId="{C364E799-B1C9-4DF5-AA6C-D715B8C3C6C3}" srcOrd="1" destOrd="0" presId="urn:microsoft.com/office/officeart/2005/8/layout/hProcess7"/>
    <dgm:cxn modelId="{52E53E6B-368A-4099-AEEE-9DB13C652DD5}" type="presParOf" srcId="{C97BB908-898C-47EC-8A0E-E7071CC74087}" destId="{2061ADC0-AE4F-4B93-B839-C04709B5CF68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134333-2C20-4F66-BEDB-843B12278134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13E18F-3D68-423A-86A3-36DF0B826A2D}">
      <dgm:prSet phldrT="[Text]"/>
      <dgm:spPr/>
      <dgm:t>
        <a:bodyPr/>
        <a:lstStyle/>
        <a:p>
          <a:r>
            <a:rPr lang="en-US" dirty="0" smtClean="0"/>
            <a:t>SUNRISE</a:t>
          </a:r>
          <a:endParaRPr lang="en-US" dirty="0"/>
        </a:p>
      </dgm:t>
    </dgm:pt>
    <dgm:pt modelId="{0BA2C9EC-AA69-4137-865C-EA5796A82C09}" type="parTrans" cxnId="{A7ADF7EB-7048-4B26-A12E-38F568CD666E}">
      <dgm:prSet/>
      <dgm:spPr/>
      <dgm:t>
        <a:bodyPr/>
        <a:lstStyle/>
        <a:p>
          <a:endParaRPr lang="en-US"/>
        </a:p>
      </dgm:t>
    </dgm:pt>
    <dgm:pt modelId="{64000183-579B-4680-9159-20DE4F6442BC}" type="sibTrans" cxnId="{A7ADF7EB-7048-4B26-A12E-38F568CD666E}">
      <dgm:prSet/>
      <dgm:spPr/>
      <dgm:t>
        <a:bodyPr/>
        <a:lstStyle/>
        <a:p>
          <a:endParaRPr lang="en-US"/>
        </a:p>
      </dgm:t>
    </dgm:pt>
    <dgm:pt modelId="{E2737F85-8BA2-4E8D-9436-913B96899EBB}">
      <dgm:prSet phldrT="[Text]"/>
      <dgm:spPr/>
      <dgm:t>
        <a:bodyPr/>
        <a:lstStyle/>
        <a:p>
          <a:r>
            <a:rPr lang="en-US" dirty="0" smtClean="0"/>
            <a:t>JFT Meeting</a:t>
          </a:r>
          <a:endParaRPr lang="en-US" dirty="0"/>
        </a:p>
      </dgm:t>
    </dgm:pt>
    <dgm:pt modelId="{B8542C25-67BF-4E9E-A79E-B5ED72E36813}" type="parTrans" cxnId="{BB9EC6E8-9030-495B-8671-D6D6D333AE8D}">
      <dgm:prSet/>
      <dgm:spPr/>
      <dgm:t>
        <a:bodyPr/>
        <a:lstStyle/>
        <a:p>
          <a:endParaRPr lang="en-US"/>
        </a:p>
      </dgm:t>
    </dgm:pt>
    <dgm:pt modelId="{0A086BC2-3A88-4D4E-AD82-A254104AA1FC}" type="sibTrans" cxnId="{BB9EC6E8-9030-495B-8671-D6D6D333AE8D}">
      <dgm:prSet/>
      <dgm:spPr/>
      <dgm:t>
        <a:bodyPr/>
        <a:lstStyle/>
        <a:p>
          <a:endParaRPr lang="en-US"/>
        </a:p>
      </dgm:t>
    </dgm:pt>
    <dgm:pt modelId="{EC8B54EA-C60D-4918-9FEF-FBBDD2470734}">
      <dgm:prSet phldrT="[Text]"/>
      <dgm:spPr/>
      <dgm:t>
        <a:bodyPr/>
        <a:lstStyle/>
        <a:p>
          <a:r>
            <a:rPr lang="en-US" dirty="0" smtClean="0"/>
            <a:t>8AM</a:t>
          </a:r>
          <a:endParaRPr lang="en-US" dirty="0"/>
        </a:p>
      </dgm:t>
    </dgm:pt>
    <dgm:pt modelId="{8B234DD7-AD1C-4EB8-BFAF-2F33528459D5}" type="parTrans" cxnId="{BA7431FB-92D3-4CEB-AEB1-80B687EE47F9}">
      <dgm:prSet/>
      <dgm:spPr/>
      <dgm:t>
        <a:bodyPr/>
        <a:lstStyle/>
        <a:p>
          <a:endParaRPr lang="en-US"/>
        </a:p>
      </dgm:t>
    </dgm:pt>
    <dgm:pt modelId="{D20DC439-0FF9-446E-AF10-826D08340C6D}" type="sibTrans" cxnId="{BA7431FB-92D3-4CEB-AEB1-80B687EE47F9}">
      <dgm:prSet/>
      <dgm:spPr/>
      <dgm:t>
        <a:bodyPr/>
        <a:lstStyle/>
        <a:p>
          <a:endParaRPr lang="en-US"/>
        </a:p>
      </dgm:t>
    </dgm:pt>
    <dgm:pt modelId="{CD36104B-E88A-478E-8019-EC74C717FAA7}">
      <dgm:prSet phldrT="[Text]" custT="1"/>
      <dgm:spPr/>
      <dgm:t>
        <a:bodyPr/>
        <a:lstStyle/>
        <a:p>
          <a:r>
            <a:rPr lang="en-US" sz="2000" dirty="0" smtClean="0"/>
            <a:t>Speaker</a:t>
          </a:r>
          <a:endParaRPr lang="en-US" sz="2000" dirty="0"/>
        </a:p>
      </dgm:t>
    </dgm:pt>
    <dgm:pt modelId="{B9887845-F371-4DFB-8950-3EAF60DE5928}" type="parTrans" cxnId="{2D85761F-14A3-4D38-9BDF-A1BB7715277D}">
      <dgm:prSet/>
      <dgm:spPr/>
      <dgm:t>
        <a:bodyPr/>
        <a:lstStyle/>
        <a:p>
          <a:endParaRPr lang="en-US"/>
        </a:p>
      </dgm:t>
    </dgm:pt>
    <dgm:pt modelId="{89FE2D36-D311-485B-A4DD-EC7A0DC609B6}" type="sibTrans" cxnId="{2D85761F-14A3-4D38-9BDF-A1BB7715277D}">
      <dgm:prSet/>
      <dgm:spPr/>
      <dgm:t>
        <a:bodyPr/>
        <a:lstStyle/>
        <a:p>
          <a:endParaRPr lang="en-US"/>
        </a:p>
      </dgm:t>
    </dgm:pt>
    <dgm:pt modelId="{03AD2C47-B96C-4D43-AC5E-B1EA4391658F}">
      <dgm:prSet phldrT="[Text]"/>
      <dgm:spPr/>
      <dgm:t>
        <a:bodyPr/>
        <a:lstStyle/>
        <a:p>
          <a:r>
            <a:rPr lang="en-US" dirty="0" smtClean="0"/>
            <a:t>10AM</a:t>
          </a:r>
          <a:endParaRPr lang="en-US" dirty="0"/>
        </a:p>
      </dgm:t>
    </dgm:pt>
    <dgm:pt modelId="{E7997848-DD33-403B-A9F7-EEEA6B447AF6}" type="parTrans" cxnId="{E2A205B8-E3E3-4A90-80F8-713F6A964269}">
      <dgm:prSet/>
      <dgm:spPr/>
      <dgm:t>
        <a:bodyPr/>
        <a:lstStyle/>
        <a:p>
          <a:endParaRPr lang="en-US"/>
        </a:p>
      </dgm:t>
    </dgm:pt>
    <dgm:pt modelId="{FFCC1EF1-2200-4CCF-9318-EB9410A08EED}" type="sibTrans" cxnId="{E2A205B8-E3E3-4A90-80F8-713F6A964269}">
      <dgm:prSet/>
      <dgm:spPr/>
      <dgm:t>
        <a:bodyPr/>
        <a:lstStyle/>
        <a:p>
          <a:endParaRPr lang="en-US"/>
        </a:p>
      </dgm:t>
    </dgm:pt>
    <dgm:pt modelId="{63C2A997-D855-44C6-9095-5B3FAB01C8EC}">
      <dgm:prSet phldrT="[Text]" custT="1"/>
      <dgm:spPr/>
      <dgm:t>
        <a:bodyPr/>
        <a:lstStyle/>
        <a:p>
          <a:r>
            <a:rPr lang="en-US" sz="3200" dirty="0" smtClean="0"/>
            <a:t>Leah</a:t>
          </a:r>
          <a:endParaRPr lang="en-US" sz="3200" dirty="0"/>
        </a:p>
      </dgm:t>
    </dgm:pt>
    <dgm:pt modelId="{A851E577-D9CC-4772-92CE-F996D84071EA}" type="parTrans" cxnId="{D0C8A544-2615-49DF-B8EF-4DA0C01591E0}">
      <dgm:prSet/>
      <dgm:spPr/>
      <dgm:t>
        <a:bodyPr/>
        <a:lstStyle/>
        <a:p>
          <a:endParaRPr lang="en-US"/>
        </a:p>
      </dgm:t>
    </dgm:pt>
    <dgm:pt modelId="{139E5A1D-F47E-48E4-A17F-8990A50E2B9A}" type="sibTrans" cxnId="{D0C8A544-2615-49DF-B8EF-4DA0C01591E0}">
      <dgm:prSet/>
      <dgm:spPr/>
      <dgm:t>
        <a:bodyPr/>
        <a:lstStyle/>
        <a:p>
          <a:endParaRPr lang="en-US"/>
        </a:p>
      </dgm:t>
    </dgm:pt>
    <dgm:pt modelId="{A7A02646-1FB7-4581-9664-EB2B5C18724F}">
      <dgm:prSet phldrT="[Text]" custT="1"/>
      <dgm:spPr/>
      <dgm:t>
        <a:bodyPr/>
        <a:lstStyle/>
        <a:p>
          <a:r>
            <a:rPr lang="en-US" sz="2600" dirty="0" smtClean="0"/>
            <a:t>Clean-Up</a:t>
          </a:r>
          <a:endParaRPr lang="en-US" sz="2600" dirty="0"/>
        </a:p>
      </dgm:t>
    </dgm:pt>
    <dgm:pt modelId="{38B67C5D-4721-4B94-B38B-7C6B7C63655E}" type="parTrans" cxnId="{7B0B9CEA-4F48-4677-AB56-35614DEB8218}">
      <dgm:prSet/>
      <dgm:spPr/>
      <dgm:t>
        <a:bodyPr/>
        <a:lstStyle/>
        <a:p>
          <a:endParaRPr lang="en-US"/>
        </a:p>
      </dgm:t>
    </dgm:pt>
    <dgm:pt modelId="{A50171D3-9B84-43E6-99F4-2A06E838D051}" type="sibTrans" cxnId="{7B0B9CEA-4F48-4677-AB56-35614DEB8218}">
      <dgm:prSet/>
      <dgm:spPr/>
      <dgm:t>
        <a:bodyPr/>
        <a:lstStyle/>
        <a:p>
          <a:endParaRPr lang="en-US"/>
        </a:p>
      </dgm:t>
    </dgm:pt>
    <dgm:pt modelId="{EEF0A9E1-2516-405F-AEE4-BE28947197B4}">
      <dgm:prSet phldrT="[Text]"/>
      <dgm:spPr/>
      <dgm:t>
        <a:bodyPr/>
        <a:lstStyle/>
        <a:p>
          <a:r>
            <a:rPr lang="en-US" dirty="0" smtClean="0"/>
            <a:t>11:15AM</a:t>
          </a:r>
          <a:endParaRPr lang="en-US" dirty="0"/>
        </a:p>
      </dgm:t>
    </dgm:pt>
    <dgm:pt modelId="{C50F5D0F-BD8F-4352-B4EB-E7B52915C927}" type="parTrans" cxnId="{A9EBB6DA-F432-4B8E-817E-0F33D31A31F8}">
      <dgm:prSet/>
      <dgm:spPr/>
      <dgm:t>
        <a:bodyPr/>
        <a:lstStyle/>
        <a:p>
          <a:endParaRPr lang="en-US"/>
        </a:p>
      </dgm:t>
    </dgm:pt>
    <dgm:pt modelId="{00F0759A-6FE8-4F61-883B-4E476801B996}" type="sibTrans" cxnId="{A9EBB6DA-F432-4B8E-817E-0F33D31A31F8}">
      <dgm:prSet/>
      <dgm:spPr/>
      <dgm:t>
        <a:bodyPr/>
        <a:lstStyle/>
        <a:p>
          <a:endParaRPr lang="en-US"/>
        </a:p>
      </dgm:t>
    </dgm:pt>
    <dgm:pt modelId="{825E9FC5-D730-4BAC-991B-0F672FAB69F5}">
      <dgm:prSet phldrT="[Text]"/>
      <dgm:spPr/>
      <dgm:t>
        <a:bodyPr/>
        <a:lstStyle/>
        <a:p>
          <a:r>
            <a:rPr lang="en-US" dirty="0" smtClean="0"/>
            <a:t>Campout Committee Meeting</a:t>
          </a:r>
          <a:endParaRPr lang="en-US" dirty="0"/>
        </a:p>
      </dgm:t>
    </dgm:pt>
    <dgm:pt modelId="{5718F579-47BA-468C-9AFF-7DD5EC37EDB1}" type="parTrans" cxnId="{3F1C70F5-8C01-40B6-B646-39EB181C116B}">
      <dgm:prSet/>
      <dgm:spPr/>
      <dgm:t>
        <a:bodyPr/>
        <a:lstStyle/>
        <a:p>
          <a:endParaRPr lang="en-US"/>
        </a:p>
      </dgm:t>
    </dgm:pt>
    <dgm:pt modelId="{AD975302-EE57-4BE1-9D54-12A34C33D2EB}" type="sibTrans" cxnId="{3F1C70F5-8C01-40B6-B646-39EB181C116B}">
      <dgm:prSet/>
      <dgm:spPr/>
      <dgm:t>
        <a:bodyPr/>
        <a:lstStyle/>
        <a:p>
          <a:endParaRPr lang="en-US"/>
        </a:p>
      </dgm:t>
    </dgm:pt>
    <dgm:pt modelId="{97A08772-5597-49F3-9DEF-CA5FC9FD583B}" type="pres">
      <dgm:prSet presAssocID="{78134333-2C20-4F66-BEDB-843B12278134}" presName="Name0" presStyleCnt="0">
        <dgm:presLayoutVars>
          <dgm:dir/>
          <dgm:animLvl val="lvl"/>
          <dgm:resizeHandles val="exact"/>
        </dgm:presLayoutVars>
      </dgm:prSet>
      <dgm:spPr/>
    </dgm:pt>
    <dgm:pt modelId="{AB5C1605-C852-4E6D-B7E4-0C0A84694579}" type="pres">
      <dgm:prSet presAssocID="{7513E18F-3D68-423A-86A3-36DF0B826A2D}" presName="compositeNode" presStyleCnt="0">
        <dgm:presLayoutVars>
          <dgm:bulletEnabled val="1"/>
        </dgm:presLayoutVars>
      </dgm:prSet>
      <dgm:spPr/>
    </dgm:pt>
    <dgm:pt modelId="{9A590BB5-D078-46DD-A702-38E17123C180}" type="pres">
      <dgm:prSet presAssocID="{7513E18F-3D68-423A-86A3-36DF0B826A2D}" presName="bgRect" presStyleLbl="node1" presStyleIdx="0" presStyleCnt="4"/>
      <dgm:spPr/>
      <dgm:t>
        <a:bodyPr/>
        <a:lstStyle/>
        <a:p>
          <a:endParaRPr lang="en-US"/>
        </a:p>
      </dgm:t>
    </dgm:pt>
    <dgm:pt modelId="{B95439D1-4D4F-4436-B45D-2DC9330C5933}" type="pres">
      <dgm:prSet presAssocID="{7513E18F-3D68-423A-86A3-36DF0B826A2D}" presName="parentNode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41B058-AA3F-4918-AEB2-20716ECE0292}" type="pres">
      <dgm:prSet presAssocID="{7513E18F-3D68-423A-86A3-36DF0B826A2D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13AA1E-3D83-400E-84E0-2C4347634908}" type="pres">
      <dgm:prSet presAssocID="{64000183-579B-4680-9159-20DE4F6442BC}" presName="hSp" presStyleCnt="0"/>
      <dgm:spPr/>
    </dgm:pt>
    <dgm:pt modelId="{F5F093C1-C0E3-4BDA-B54B-84C8D4EE7946}" type="pres">
      <dgm:prSet presAssocID="{64000183-579B-4680-9159-20DE4F6442BC}" presName="vProcSp" presStyleCnt="0"/>
      <dgm:spPr/>
    </dgm:pt>
    <dgm:pt modelId="{10A3BA7D-7CA2-4B8A-BEC9-50948E5C3654}" type="pres">
      <dgm:prSet presAssocID="{64000183-579B-4680-9159-20DE4F6442BC}" presName="vSp1" presStyleCnt="0"/>
      <dgm:spPr/>
    </dgm:pt>
    <dgm:pt modelId="{1C54652E-0FFD-4B4E-A18B-C9A10A1E6132}" type="pres">
      <dgm:prSet presAssocID="{64000183-579B-4680-9159-20DE4F6442BC}" presName="simulatedConn" presStyleLbl="solidFgAcc1" presStyleIdx="0" presStyleCnt="3"/>
      <dgm:spPr/>
    </dgm:pt>
    <dgm:pt modelId="{EAD31FDF-7F24-47E6-88A6-ED5FD8BC8D28}" type="pres">
      <dgm:prSet presAssocID="{64000183-579B-4680-9159-20DE4F6442BC}" presName="vSp2" presStyleCnt="0"/>
      <dgm:spPr/>
    </dgm:pt>
    <dgm:pt modelId="{6AC42FC9-EDE7-42A1-A312-DAD427DB1857}" type="pres">
      <dgm:prSet presAssocID="{64000183-579B-4680-9159-20DE4F6442BC}" presName="sibTrans" presStyleCnt="0"/>
      <dgm:spPr/>
    </dgm:pt>
    <dgm:pt modelId="{6DEA80EB-9976-49EA-919E-1A60B662BCFF}" type="pres">
      <dgm:prSet presAssocID="{EC8B54EA-C60D-4918-9FEF-FBBDD2470734}" presName="compositeNode" presStyleCnt="0">
        <dgm:presLayoutVars>
          <dgm:bulletEnabled val="1"/>
        </dgm:presLayoutVars>
      </dgm:prSet>
      <dgm:spPr/>
    </dgm:pt>
    <dgm:pt modelId="{448AC151-0179-42A9-8169-FD0412EC4961}" type="pres">
      <dgm:prSet presAssocID="{EC8B54EA-C60D-4918-9FEF-FBBDD2470734}" presName="bgRect" presStyleLbl="node1" presStyleIdx="1" presStyleCnt="4"/>
      <dgm:spPr/>
      <dgm:t>
        <a:bodyPr/>
        <a:lstStyle/>
        <a:p>
          <a:endParaRPr lang="en-US"/>
        </a:p>
      </dgm:t>
    </dgm:pt>
    <dgm:pt modelId="{3496A20C-943C-4468-BFD2-AA231946E71F}" type="pres">
      <dgm:prSet presAssocID="{EC8B54EA-C60D-4918-9FEF-FBBDD2470734}" presName="parentNode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E30CC5-7321-418D-AEDD-5EDA7C756191}" type="pres">
      <dgm:prSet presAssocID="{EC8B54EA-C60D-4918-9FEF-FBBDD2470734}" presName="childNode" presStyleLbl="node1" presStyleIdx="1" presStyleCnt="4">
        <dgm:presLayoutVars>
          <dgm:bulletEnabled val="1"/>
        </dgm:presLayoutVars>
      </dgm:prSet>
      <dgm:spPr/>
    </dgm:pt>
    <dgm:pt modelId="{08DB187C-8C7D-41BB-BCAF-15F4AB78EDAE}" type="pres">
      <dgm:prSet presAssocID="{D20DC439-0FF9-446E-AF10-826D08340C6D}" presName="hSp" presStyleCnt="0"/>
      <dgm:spPr/>
    </dgm:pt>
    <dgm:pt modelId="{C9D0C964-14C4-458F-8572-11B7A0BD7DDD}" type="pres">
      <dgm:prSet presAssocID="{D20DC439-0FF9-446E-AF10-826D08340C6D}" presName="vProcSp" presStyleCnt="0"/>
      <dgm:spPr/>
    </dgm:pt>
    <dgm:pt modelId="{673E557D-0AC5-479C-A6E2-F2FE1F6D7375}" type="pres">
      <dgm:prSet presAssocID="{D20DC439-0FF9-446E-AF10-826D08340C6D}" presName="vSp1" presStyleCnt="0"/>
      <dgm:spPr/>
    </dgm:pt>
    <dgm:pt modelId="{AD5ADD1E-0601-4032-AF6C-73BA22AF1DF7}" type="pres">
      <dgm:prSet presAssocID="{D20DC439-0FF9-446E-AF10-826D08340C6D}" presName="simulatedConn" presStyleLbl="solidFgAcc1" presStyleIdx="1" presStyleCnt="3"/>
      <dgm:spPr/>
    </dgm:pt>
    <dgm:pt modelId="{B74301E0-A101-42F1-B613-3C73950EF1FF}" type="pres">
      <dgm:prSet presAssocID="{D20DC439-0FF9-446E-AF10-826D08340C6D}" presName="vSp2" presStyleCnt="0"/>
      <dgm:spPr/>
    </dgm:pt>
    <dgm:pt modelId="{3CE14594-0C3F-4231-B639-1CAB5BC41897}" type="pres">
      <dgm:prSet presAssocID="{D20DC439-0FF9-446E-AF10-826D08340C6D}" presName="sibTrans" presStyleCnt="0"/>
      <dgm:spPr/>
    </dgm:pt>
    <dgm:pt modelId="{FC8C6E6E-8784-48F6-B6BF-BB46268A34EE}" type="pres">
      <dgm:prSet presAssocID="{03AD2C47-B96C-4D43-AC5E-B1EA4391658F}" presName="compositeNode" presStyleCnt="0">
        <dgm:presLayoutVars>
          <dgm:bulletEnabled val="1"/>
        </dgm:presLayoutVars>
      </dgm:prSet>
      <dgm:spPr/>
    </dgm:pt>
    <dgm:pt modelId="{31DC717C-AEAF-4D8F-8585-D7A78B6C2311}" type="pres">
      <dgm:prSet presAssocID="{03AD2C47-B96C-4D43-AC5E-B1EA4391658F}" presName="bgRect" presStyleLbl="node1" presStyleIdx="2" presStyleCnt="4"/>
      <dgm:spPr/>
      <dgm:t>
        <a:bodyPr/>
        <a:lstStyle/>
        <a:p>
          <a:endParaRPr lang="en-US"/>
        </a:p>
      </dgm:t>
    </dgm:pt>
    <dgm:pt modelId="{03F4C810-A20C-450C-B8B0-C0A51DF5E2FC}" type="pres">
      <dgm:prSet presAssocID="{03AD2C47-B96C-4D43-AC5E-B1EA4391658F}" presName="parentNode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B3690F-F16A-48D5-B6F7-AE943111DA22}" type="pres">
      <dgm:prSet presAssocID="{03AD2C47-B96C-4D43-AC5E-B1EA4391658F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43D92C-BC0A-4EF5-B18D-A3FC78AAE241}" type="pres">
      <dgm:prSet presAssocID="{FFCC1EF1-2200-4CCF-9318-EB9410A08EED}" presName="hSp" presStyleCnt="0"/>
      <dgm:spPr/>
    </dgm:pt>
    <dgm:pt modelId="{F5A7C081-8E78-4120-B4FC-4E6C04477F0B}" type="pres">
      <dgm:prSet presAssocID="{FFCC1EF1-2200-4CCF-9318-EB9410A08EED}" presName="vProcSp" presStyleCnt="0"/>
      <dgm:spPr/>
    </dgm:pt>
    <dgm:pt modelId="{F21B8937-911E-4C49-BDF9-72B148BB6BEF}" type="pres">
      <dgm:prSet presAssocID="{FFCC1EF1-2200-4CCF-9318-EB9410A08EED}" presName="vSp1" presStyleCnt="0"/>
      <dgm:spPr/>
    </dgm:pt>
    <dgm:pt modelId="{8FB538AC-0451-45C7-94C9-8D6EE7717CDB}" type="pres">
      <dgm:prSet presAssocID="{FFCC1EF1-2200-4CCF-9318-EB9410A08EED}" presName="simulatedConn" presStyleLbl="solidFgAcc1" presStyleIdx="2" presStyleCnt="3"/>
      <dgm:spPr/>
    </dgm:pt>
    <dgm:pt modelId="{0DA7A71D-D4C6-49D3-87C2-F994DBFD729D}" type="pres">
      <dgm:prSet presAssocID="{FFCC1EF1-2200-4CCF-9318-EB9410A08EED}" presName="vSp2" presStyleCnt="0"/>
      <dgm:spPr/>
    </dgm:pt>
    <dgm:pt modelId="{09C5D019-155B-4B29-B517-A5AFA5423B1F}" type="pres">
      <dgm:prSet presAssocID="{FFCC1EF1-2200-4CCF-9318-EB9410A08EED}" presName="sibTrans" presStyleCnt="0"/>
      <dgm:spPr/>
    </dgm:pt>
    <dgm:pt modelId="{33736704-2075-4CF2-81E1-A02EADE80DAD}" type="pres">
      <dgm:prSet presAssocID="{EEF0A9E1-2516-405F-AEE4-BE28947197B4}" presName="compositeNode" presStyleCnt="0">
        <dgm:presLayoutVars>
          <dgm:bulletEnabled val="1"/>
        </dgm:presLayoutVars>
      </dgm:prSet>
      <dgm:spPr/>
    </dgm:pt>
    <dgm:pt modelId="{C1B3F067-0F63-45B2-829C-B13974396F6E}" type="pres">
      <dgm:prSet presAssocID="{EEF0A9E1-2516-405F-AEE4-BE28947197B4}" presName="bgRect" presStyleLbl="node1" presStyleIdx="3" presStyleCnt="4"/>
      <dgm:spPr/>
      <dgm:t>
        <a:bodyPr/>
        <a:lstStyle/>
        <a:p>
          <a:endParaRPr lang="en-US"/>
        </a:p>
      </dgm:t>
    </dgm:pt>
    <dgm:pt modelId="{52CFE2CF-7B35-428A-986B-EBB0576DE2DD}" type="pres">
      <dgm:prSet presAssocID="{EEF0A9E1-2516-405F-AEE4-BE28947197B4}" presName="parentNode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589269-C965-4773-83DB-08F75D2ACD4B}" type="pres">
      <dgm:prSet presAssocID="{EEF0A9E1-2516-405F-AEE4-BE28947197B4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F40741-5723-43AD-998A-49A7DE210945}" type="presOf" srcId="{7513E18F-3D68-423A-86A3-36DF0B826A2D}" destId="{B95439D1-4D4F-4436-B45D-2DC9330C5933}" srcOrd="1" destOrd="0" presId="urn:microsoft.com/office/officeart/2005/8/layout/hProcess7"/>
    <dgm:cxn modelId="{D0C8A544-2615-49DF-B8EF-4DA0C01591E0}" srcId="{EC8B54EA-C60D-4918-9FEF-FBBDD2470734}" destId="{63C2A997-D855-44C6-9095-5B3FAB01C8EC}" srcOrd="1" destOrd="0" parTransId="{A851E577-D9CC-4772-92CE-F996D84071EA}" sibTransId="{139E5A1D-F47E-48E4-A17F-8990A50E2B9A}"/>
    <dgm:cxn modelId="{A9EBB6DA-F432-4B8E-817E-0F33D31A31F8}" srcId="{78134333-2C20-4F66-BEDB-843B12278134}" destId="{EEF0A9E1-2516-405F-AEE4-BE28947197B4}" srcOrd="3" destOrd="0" parTransId="{C50F5D0F-BD8F-4352-B4EB-E7B52915C927}" sibTransId="{00F0759A-6FE8-4F61-883B-4E476801B996}"/>
    <dgm:cxn modelId="{F0A39414-A539-42EB-A883-BE8E8AC7E3DD}" type="presOf" srcId="{825E9FC5-D730-4BAC-991B-0F672FAB69F5}" destId="{79589269-C965-4773-83DB-08F75D2ACD4B}" srcOrd="0" destOrd="0" presId="urn:microsoft.com/office/officeart/2005/8/layout/hProcess7"/>
    <dgm:cxn modelId="{A948F6E8-C0A5-4C20-8804-38A1310C471A}" type="presOf" srcId="{CD36104B-E88A-478E-8019-EC74C717FAA7}" destId="{49E30CC5-7321-418D-AEDD-5EDA7C756191}" srcOrd="0" destOrd="0" presId="urn:microsoft.com/office/officeart/2005/8/layout/hProcess7"/>
    <dgm:cxn modelId="{E2A205B8-E3E3-4A90-80F8-713F6A964269}" srcId="{78134333-2C20-4F66-BEDB-843B12278134}" destId="{03AD2C47-B96C-4D43-AC5E-B1EA4391658F}" srcOrd="2" destOrd="0" parTransId="{E7997848-DD33-403B-A9F7-EEEA6B447AF6}" sibTransId="{FFCC1EF1-2200-4CCF-9318-EB9410A08EED}"/>
    <dgm:cxn modelId="{7B0B9CEA-4F48-4677-AB56-35614DEB8218}" srcId="{03AD2C47-B96C-4D43-AC5E-B1EA4391658F}" destId="{A7A02646-1FB7-4581-9664-EB2B5C18724F}" srcOrd="0" destOrd="0" parTransId="{38B67C5D-4721-4B94-B38B-7C6B7C63655E}" sibTransId="{A50171D3-9B84-43E6-99F4-2A06E838D051}"/>
    <dgm:cxn modelId="{A6974B8D-B00C-477E-A3CC-F7A016F6B60E}" type="presOf" srcId="{03AD2C47-B96C-4D43-AC5E-B1EA4391658F}" destId="{31DC717C-AEAF-4D8F-8585-D7A78B6C2311}" srcOrd="0" destOrd="0" presId="urn:microsoft.com/office/officeart/2005/8/layout/hProcess7"/>
    <dgm:cxn modelId="{BA7431FB-92D3-4CEB-AEB1-80B687EE47F9}" srcId="{78134333-2C20-4F66-BEDB-843B12278134}" destId="{EC8B54EA-C60D-4918-9FEF-FBBDD2470734}" srcOrd="1" destOrd="0" parTransId="{8B234DD7-AD1C-4EB8-BFAF-2F33528459D5}" sibTransId="{D20DC439-0FF9-446E-AF10-826D08340C6D}"/>
    <dgm:cxn modelId="{CE3B4569-32A9-49C2-AC6A-A49F610C36F3}" type="presOf" srcId="{63C2A997-D855-44C6-9095-5B3FAB01C8EC}" destId="{49E30CC5-7321-418D-AEDD-5EDA7C756191}" srcOrd="0" destOrd="1" presId="urn:microsoft.com/office/officeart/2005/8/layout/hProcess7"/>
    <dgm:cxn modelId="{5E477BD9-31EA-4E6C-A38D-D3CA23193042}" type="presOf" srcId="{7513E18F-3D68-423A-86A3-36DF0B826A2D}" destId="{9A590BB5-D078-46DD-A702-38E17123C180}" srcOrd="0" destOrd="0" presId="urn:microsoft.com/office/officeart/2005/8/layout/hProcess7"/>
    <dgm:cxn modelId="{77210E71-39F1-424E-BBBE-0DC9B9586765}" type="presOf" srcId="{78134333-2C20-4F66-BEDB-843B12278134}" destId="{97A08772-5597-49F3-9DEF-CA5FC9FD583B}" srcOrd="0" destOrd="0" presId="urn:microsoft.com/office/officeart/2005/8/layout/hProcess7"/>
    <dgm:cxn modelId="{BB9EC6E8-9030-495B-8671-D6D6D333AE8D}" srcId="{7513E18F-3D68-423A-86A3-36DF0B826A2D}" destId="{E2737F85-8BA2-4E8D-9436-913B96899EBB}" srcOrd="0" destOrd="0" parTransId="{B8542C25-67BF-4E9E-A79E-B5ED72E36813}" sibTransId="{0A086BC2-3A88-4D4E-AD82-A254104AA1FC}"/>
    <dgm:cxn modelId="{BB468FA6-39EC-49B9-8BBC-49584F698A92}" type="presOf" srcId="{EC8B54EA-C60D-4918-9FEF-FBBDD2470734}" destId="{3496A20C-943C-4468-BFD2-AA231946E71F}" srcOrd="1" destOrd="0" presId="urn:microsoft.com/office/officeart/2005/8/layout/hProcess7"/>
    <dgm:cxn modelId="{8D72FAE0-6189-4E43-8000-9451E2BDA36D}" type="presOf" srcId="{A7A02646-1FB7-4581-9664-EB2B5C18724F}" destId="{C1B3690F-F16A-48D5-B6F7-AE943111DA22}" srcOrd="0" destOrd="0" presId="urn:microsoft.com/office/officeart/2005/8/layout/hProcess7"/>
    <dgm:cxn modelId="{8D093103-C343-4609-AFF0-619FB69799AE}" type="presOf" srcId="{EEF0A9E1-2516-405F-AEE4-BE28947197B4}" destId="{52CFE2CF-7B35-428A-986B-EBB0576DE2DD}" srcOrd="1" destOrd="0" presId="urn:microsoft.com/office/officeart/2005/8/layout/hProcess7"/>
    <dgm:cxn modelId="{18646F4B-5842-43FE-8CBD-76A96DC7FDED}" type="presOf" srcId="{EEF0A9E1-2516-405F-AEE4-BE28947197B4}" destId="{C1B3F067-0F63-45B2-829C-B13974396F6E}" srcOrd="0" destOrd="0" presId="urn:microsoft.com/office/officeart/2005/8/layout/hProcess7"/>
    <dgm:cxn modelId="{2D85761F-14A3-4D38-9BDF-A1BB7715277D}" srcId="{EC8B54EA-C60D-4918-9FEF-FBBDD2470734}" destId="{CD36104B-E88A-478E-8019-EC74C717FAA7}" srcOrd="0" destOrd="0" parTransId="{B9887845-F371-4DFB-8950-3EAF60DE5928}" sibTransId="{89FE2D36-D311-485B-A4DD-EC7A0DC609B6}"/>
    <dgm:cxn modelId="{3F1C70F5-8C01-40B6-B646-39EB181C116B}" srcId="{EEF0A9E1-2516-405F-AEE4-BE28947197B4}" destId="{825E9FC5-D730-4BAC-991B-0F672FAB69F5}" srcOrd="0" destOrd="0" parTransId="{5718F579-47BA-468C-9AFF-7DD5EC37EDB1}" sibTransId="{AD975302-EE57-4BE1-9D54-12A34C33D2EB}"/>
    <dgm:cxn modelId="{7828DEC6-E776-4015-A239-3FD6AAF11334}" type="presOf" srcId="{EC8B54EA-C60D-4918-9FEF-FBBDD2470734}" destId="{448AC151-0179-42A9-8169-FD0412EC4961}" srcOrd="0" destOrd="0" presId="urn:microsoft.com/office/officeart/2005/8/layout/hProcess7"/>
    <dgm:cxn modelId="{A7ADF7EB-7048-4B26-A12E-38F568CD666E}" srcId="{78134333-2C20-4F66-BEDB-843B12278134}" destId="{7513E18F-3D68-423A-86A3-36DF0B826A2D}" srcOrd="0" destOrd="0" parTransId="{0BA2C9EC-AA69-4137-865C-EA5796A82C09}" sibTransId="{64000183-579B-4680-9159-20DE4F6442BC}"/>
    <dgm:cxn modelId="{93BD9B54-90C9-4A7D-AE8F-5AE8579437C0}" type="presOf" srcId="{03AD2C47-B96C-4D43-AC5E-B1EA4391658F}" destId="{03F4C810-A20C-450C-B8B0-C0A51DF5E2FC}" srcOrd="1" destOrd="0" presId="urn:microsoft.com/office/officeart/2005/8/layout/hProcess7"/>
    <dgm:cxn modelId="{6E10D668-BF22-41E7-A7E6-E8CABB6B8CA4}" type="presOf" srcId="{E2737F85-8BA2-4E8D-9436-913B96899EBB}" destId="{CB41B058-AA3F-4918-AEB2-20716ECE0292}" srcOrd="0" destOrd="0" presId="urn:microsoft.com/office/officeart/2005/8/layout/hProcess7"/>
    <dgm:cxn modelId="{16C39082-0240-43E7-A2C9-4752B3756910}" type="presParOf" srcId="{97A08772-5597-49F3-9DEF-CA5FC9FD583B}" destId="{AB5C1605-C852-4E6D-B7E4-0C0A84694579}" srcOrd="0" destOrd="0" presId="urn:microsoft.com/office/officeart/2005/8/layout/hProcess7"/>
    <dgm:cxn modelId="{CE8549E6-F05A-4C41-9890-D18E6689637E}" type="presParOf" srcId="{AB5C1605-C852-4E6D-B7E4-0C0A84694579}" destId="{9A590BB5-D078-46DD-A702-38E17123C180}" srcOrd="0" destOrd="0" presId="urn:microsoft.com/office/officeart/2005/8/layout/hProcess7"/>
    <dgm:cxn modelId="{AADFC600-5716-4600-A0C2-C775CF792A99}" type="presParOf" srcId="{AB5C1605-C852-4E6D-B7E4-0C0A84694579}" destId="{B95439D1-4D4F-4436-B45D-2DC9330C5933}" srcOrd="1" destOrd="0" presId="urn:microsoft.com/office/officeart/2005/8/layout/hProcess7"/>
    <dgm:cxn modelId="{7D41265E-0721-41C6-9552-E41F86919284}" type="presParOf" srcId="{AB5C1605-C852-4E6D-B7E4-0C0A84694579}" destId="{CB41B058-AA3F-4918-AEB2-20716ECE0292}" srcOrd="2" destOrd="0" presId="urn:microsoft.com/office/officeart/2005/8/layout/hProcess7"/>
    <dgm:cxn modelId="{4A3EA5FD-2009-42EA-887B-96B08B4DCF94}" type="presParOf" srcId="{97A08772-5597-49F3-9DEF-CA5FC9FD583B}" destId="{4413AA1E-3D83-400E-84E0-2C4347634908}" srcOrd="1" destOrd="0" presId="urn:microsoft.com/office/officeart/2005/8/layout/hProcess7"/>
    <dgm:cxn modelId="{86410825-C4BB-4B96-AF0A-9AC40E57DF30}" type="presParOf" srcId="{97A08772-5597-49F3-9DEF-CA5FC9FD583B}" destId="{F5F093C1-C0E3-4BDA-B54B-84C8D4EE7946}" srcOrd="2" destOrd="0" presId="urn:microsoft.com/office/officeart/2005/8/layout/hProcess7"/>
    <dgm:cxn modelId="{80917222-035E-44B3-AC63-8677E1737076}" type="presParOf" srcId="{F5F093C1-C0E3-4BDA-B54B-84C8D4EE7946}" destId="{10A3BA7D-7CA2-4B8A-BEC9-50948E5C3654}" srcOrd="0" destOrd="0" presId="urn:microsoft.com/office/officeart/2005/8/layout/hProcess7"/>
    <dgm:cxn modelId="{F905392D-4EE7-4A50-BC5A-9670C5D5E09B}" type="presParOf" srcId="{F5F093C1-C0E3-4BDA-B54B-84C8D4EE7946}" destId="{1C54652E-0FFD-4B4E-A18B-C9A10A1E6132}" srcOrd="1" destOrd="0" presId="urn:microsoft.com/office/officeart/2005/8/layout/hProcess7"/>
    <dgm:cxn modelId="{EFB858EE-0AAA-42F1-8828-27EEFF604CCD}" type="presParOf" srcId="{F5F093C1-C0E3-4BDA-B54B-84C8D4EE7946}" destId="{EAD31FDF-7F24-47E6-88A6-ED5FD8BC8D28}" srcOrd="2" destOrd="0" presId="urn:microsoft.com/office/officeart/2005/8/layout/hProcess7"/>
    <dgm:cxn modelId="{79B3D483-B7AE-483C-8D8D-2D651D4E5529}" type="presParOf" srcId="{97A08772-5597-49F3-9DEF-CA5FC9FD583B}" destId="{6AC42FC9-EDE7-42A1-A312-DAD427DB1857}" srcOrd="3" destOrd="0" presId="urn:microsoft.com/office/officeart/2005/8/layout/hProcess7"/>
    <dgm:cxn modelId="{9557975B-B0F5-4D34-BAFB-8C1D1B810B98}" type="presParOf" srcId="{97A08772-5597-49F3-9DEF-CA5FC9FD583B}" destId="{6DEA80EB-9976-49EA-919E-1A60B662BCFF}" srcOrd="4" destOrd="0" presId="urn:microsoft.com/office/officeart/2005/8/layout/hProcess7"/>
    <dgm:cxn modelId="{16FE11ED-3789-47DC-BF19-BC6A62F60609}" type="presParOf" srcId="{6DEA80EB-9976-49EA-919E-1A60B662BCFF}" destId="{448AC151-0179-42A9-8169-FD0412EC4961}" srcOrd="0" destOrd="0" presId="urn:microsoft.com/office/officeart/2005/8/layout/hProcess7"/>
    <dgm:cxn modelId="{2924B4AF-C369-4799-99BD-B4C6A23C3DBA}" type="presParOf" srcId="{6DEA80EB-9976-49EA-919E-1A60B662BCFF}" destId="{3496A20C-943C-4468-BFD2-AA231946E71F}" srcOrd="1" destOrd="0" presId="urn:microsoft.com/office/officeart/2005/8/layout/hProcess7"/>
    <dgm:cxn modelId="{9235F426-6589-4D81-8164-E984EEDB63DC}" type="presParOf" srcId="{6DEA80EB-9976-49EA-919E-1A60B662BCFF}" destId="{49E30CC5-7321-418D-AEDD-5EDA7C756191}" srcOrd="2" destOrd="0" presId="urn:microsoft.com/office/officeart/2005/8/layout/hProcess7"/>
    <dgm:cxn modelId="{C771B455-8E43-4977-88F2-829BFE36EA94}" type="presParOf" srcId="{97A08772-5597-49F3-9DEF-CA5FC9FD583B}" destId="{08DB187C-8C7D-41BB-BCAF-15F4AB78EDAE}" srcOrd="5" destOrd="0" presId="urn:microsoft.com/office/officeart/2005/8/layout/hProcess7"/>
    <dgm:cxn modelId="{B6350EE8-64BA-485E-8FB5-18C5F133BAC1}" type="presParOf" srcId="{97A08772-5597-49F3-9DEF-CA5FC9FD583B}" destId="{C9D0C964-14C4-458F-8572-11B7A0BD7DDD}" srcOrd="6" destOrd="0" presId="urn:microsoft.com/office/officeart/2005/8/layout/hProcess7"/>
    <dgm:cxn modelId="{1C699043-A57D-4CB9-9909-75ABDB4382B4}" type="presParOf" srcId="{C9D0C964-14C4-458F-8572-11B7A0BD7DDD}" destId="{673E557D-0AC5-479C-A6E2-F2FE1F6D7375}" srcOrd="0" destOrd="0" presId="urn:microsoft.com/office/officeart/2005/8/layout/hProcess7"/>
    <dgm:cxn modelId="{17EB0D70-6254-4B91-BE6D-44A6CFEC0CAE}" type="presParOf" srcId="{C9D0C964-14C4-458F-8572-11B7A0BD7DDD}" destId="{AD5ADD1E-0601-4032-AF6C-73BA22AF1DF7}" srcOrd="1" destOrd="0" presId="urn:microsoft.com/office/officeart/2005/8/layout/hProcess7"/>
    <dgm:cxn modelId="{2BED256F-C854-4A34-B2A2-D2DDF02F682F}" type="presParOf" srcId="{C9D0C964-14C4-458F-8572-11B7A0BD7DDD}" destId="{B74301E0-A101-42F1-B613-3C73950EF1FF}" srcOrd="2" destOrd="0" presId="urn:microsoft.com/office/officeart/2005/8/layout/hProcess7"/>
    <dgm:cxn modelId="{806FCBE8-5EAD-416F-8A3D-B2D310BC550D}" type="presParOf" srcId="{97A08772-5597-49F3-9DEF-CA5FC9FD583B}" destId="{3CE14594-0C3F-4231-B639-1CAB5BC41897}" srcOrd="7" destOrd="0" presId="urn:microsoft.com/office/officeart/2005/8/layout/hProcess7"/>
    <dgm:cxn modelId="{EC585488-1BE0-4194-9C7D-CCD511703AC4}" type="presParOf" srcId="{97A08772-5597-49F3-9DEF-CA5FC9FD583B}" destId="{FC8C6E6E-8784-48F6-B6BF-BB46268A34EE}" srcOrd="8" destOrd="0" presId="urn:microsoft.com/office/officeart/2005/8/layout/hProcess7"/>
    <dgm:cxn modelId="{07EF71A9-3C0E-4019-A08A-E1E19AC4D08E}" type="presParOf" srcId="{FC8C6E6E-8784-48F6-B6BF-BB46268A34EE}" destId="{31DC717C-AEAF-4D8F-8585-D7A78B6C2311}" srcOrd="0" destOrd="0" presId="urn:microsoft.com/office/officeart/2005/8/layout/hProcess7"/>
    <dgm:cxn modelId="{D408003F-8945-40E4-BF63-0673598506EB}" type="presParOf" srcId="{FC8C6E6E-8784-48F6-B6BF-BB46268A34EE}" destId="{03F4C810-A20C-450C-B8B0-C0A51DF5E2FC}" srcOrd="1" destOrd="0" presId="urn:microsoft.com/office/officeart/2005/8/layout/hProcess7"/>
    <dgm:cxn modelId="{3BBB519D-A25E-4D46-9AC6-AF0D84CBCB9F}" type="presParOf" srcId="{FC8C6E6E-8784-48F6-B6BF-BB46268A34EE}" destId="{C1B3690F-F16A-48D5-B6F7-AE943111DA22}" srcOrd="2" destOrd="0" presId="urn:microsoft.com/office/officeart/2005/8/layout/hProcess7"/>
    <dgm:cxn modelId="{C60F2A9D-031A-44AE-9032-CA50CCD95246}" type="presParOf" srcId="{97A08772-5597-49F3-9DEF-CA5FC9FD583B}" destId="{9A43D92C-BC0A-4EF5-B18D-A3FC78AAE241}" srcOrd="9" destOrd="0" presId="urn:microsoft.com/office/officeart/2005/8/layout/hProcess7"/>
    <dgm:cxn modelId="{78E2A67D-E397-47C0-B4EA-894EE8C86E01}" type="presParOf" srcId="{97A08772-5597-49F3-9DEF-CA5FC9FD583B}" destId="{F5A7C081-8E78-4120-B4FC-4E6C04477F0B}" srcOrd="10" destOrd="0" presId="urn:microsoft.com/office/officeart/2005/8/layout/hProcess7"/>
    <dgm:cxn modelId="{A541E7C4-7823-4A4E-8866-0DFD9FBAFA11}" type="presParOf" srcId="{F5A7C081-8E78-4120-B4FC-4E6C04477F0B}" destId="{F21B8937-911E-4C49-BDF9-72B148BB6BEF}" srcOrd="0" destOrd="0" presId="urn:microsoft.com/office/officeart/2005/8/layout/hProcess7"/>
    <dgm:cxn modelId="{AFD201B8-01BA-45E9-96C7-B676FB73826F}" type="presParOf" srcId="{F5A7C081-8E78-4120-B4FC-4E6C04477F0B}" destId="{8FB538AC-0451-45C7-94C9-8D6EE7717CDB}" srcOrd="1" destOrd="0" presId="urn:microsoft.com/office/officeart/2005/8/layout/hProcess7"/>
    <dgm:cxn modelId="{09B8DDFC-D2FF-4E31-91EF-1E14221A3865}" type="presParOf" srcId="{F5A7C081-8E78-4120-B4FC-4E6C04477F0B}" destId="{0DA7A71D-D4C6-49D3-87C2-F994DBFD729D}" srcOrd="2" destOrd="0" presId="urn:microsoft.com/office/officeart/2005/8/layout/hProcess7"/>
    <dgm:cxn modelId="{E092BD11-4783-49B5-B3FD-4B009E655442}" type="presParOf" srcId="{97A08772-5597-49F3-9DEF-CA5FC9FD583B}" destId="{09C5D019-155B-4B29-B517-A5AFA5423B1F}" srcOrd="11" destOrd="0" presId="urn:microsoft.com/office/officeart/2005/8/layout/hProcess7"/>
    <dgm:cxn modelId="{15098EE3-1FC6-4FDB-8F13-AA91C858E2FF}" type="presParOf" srcId="{97A08772-5597-49F3-9DEF-CA5FC9FD583B}" destId="{33736704-2075-4CF2-81E1-A02EADE80DAD}" srcOrd="12" destOrd="0" presId="urn:microsoft.com/office/officeart/2005/8/layout/hProcess7"/>
    <dgm:cxn modelId="{0580700B-B784-4E40-84C0-A99F7CEC6C14}" type="presParOf" srcId="{33736704-2075-4CF2-81E1-A02EADE80DAD}" destId="{C1B3F067-0F63-45B2-829C-B13974396F6E}" srcOrd="0" destOrd="0" presId="urn:microsoft.com/office/officeart/2005/8/layout/hProcess7"/>
    <dgm:cxn modelId="{941ABB73-BB26-4BB1-88BA-D4B4F3567CA2}" type="presParOf" srcId="{33736704-2075-4CF2-81E1-A02EADE80DAD}" destId="{52CFE2CF-7B35-428A-986B-EBB0576DE2DD}" srcOrd="1" destOrd="0" presId="urn:microsoft.com/office/officeart/2005/8/layout/hProcess7"/>
    <dgm:cxn modelId="{08703352-BE83-4841-B8A0-6654955A45A1}" type="presParOf" srcId="{33736704-2075-4CF2-81E1-A02EADE80DAD}" destId="{79589269-C965-4773-83DB-08F75D2ACD4B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F4B56-4BCC-4BA4-A055-7F02C214DF07}">
      <dsp:nvSpPr>
        <dsp:cNvPr id="0" name=""/>
        <dsp:cNvSpPr/>
      </dsp:nvSpPr>
      <dsp:spPr>
        <a:xfrm>
          <a:off x="425" y="0"/>
          <a:ext cx="1832619" cy="118109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1PM</a:t>
          </a:r>
          <a:endParaRPr lang="en-US" sz="2100" kern="1200" dirty="0"/>
        </a:p>
      </dsp:txBody>
      <dsp:txXfrm rot="16200000">
        <a:off x="-300563" y="300989"/>
        <a:ext cx="968502" cy="366523"/>
      </dsp:txXfrm>
    </dsp:sp>
    <dsp:sp modelId="{A2FB2812-FF3D-414F-B822-08E3C1D54C8C}">
      <dsp:nvSpPr>
        <dsp:cNvPr id="0" name=""/>
        <dsp:cNvSpPr/>
      </dsp:nvSpPr>
      <dsp:spPr>
        <a:xfrm>
          <a:off x="366949" y="0"/>
          <a:ext cx="1365301" cy="11810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Gates Open</a:t>
          </a:r>
          <a:endParaRPr lang="en-US" sz="2400" kern="1200" dirty="0"/>
        </a:p>
      </dsp:txBody>
      <dsp:txXfrm>
        <a:off x="366949" y="0"/>
        <a:ext cx="1365301" cy="1181099"/>
      </dsp:txXfrm>
    </dsp:sp>
    <dsp:sp modelId="{6DE23267-FF96-4501-8714-F0E99183EA6E}">
      <dsp:nvSpPr>
        <dsp:cNvPr id="0" name=""/>
        <dsp:cNvSpPr/>
      </dsp:nvSpPr>
      <dsp:spPr>
        <a:xfrm>
          <a:off x="1897187" y="0"/>
          <a:ext cx="1832619" cy="118109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7PM</a:t>
          </a:r>
          <a:endParaRPr lang="en-US" sz="2100" kern="1200" dirty="0"/>
        </a:p>
      </dsp:txBody>
      <dsp:txXfrm rot="16200000">
        <a:off x="1596198" y="300989"/>
        <a:ext cx="968502" cy="366523"/>
      </dsp:txXfrm>
    </dsp:sp>
    <dsp:sp modelId="{28B64C8D-7E92-450E-81A8-F73452E6FE30}">
      <dsp:nvSpPr>
        <dsp:cNvPr id="0" name=""/>
        <dsp:cNvSpPr/>
      </dsp:nvSpPr>
      <dsp:spPr>
        <a:xfrm rot="5400000">
          <a:off x="1819596" y="874684"/>
          <a:ext cx="173508" cy="27489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7AA057-3FC4-4C61-BEA8-22418C4273F5}">
      <dsp:nvSpPr>
        <dsp:cNvPr id="0" name=""/>
        <dsp:cNvSpPr/>
      </dsp:nvSpPr>
      <dsp:spPr>
        <a:xfrm>
          <a:off x="2263711" y="0"/>
          <a:ext cx="1365301" cy="11810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Speaker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Susan</a:t>
          </a:r>
          <a:r>
            <a:rPr lang="en-US" sz="3000" kern="1200" dirty="0" smtClean="0"/>
            <a:t>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000" kern="1200" dirty="0"/>
        </a:p>
      </dsp:txBody>
      <dsp:txXfrm>
        <a:off x="2263711" y="0"/>
        <a:ext cx="1365301" cy="1181099"/>
      </dsp:txXfrm>
    </dsp:sp>
    <dsp:sp modelId="{6C08666E-192B-449E-8E08-96163E89E146}">
      <dsp:nvSpPr>
        <dsp:cNvPr id="0" name=""/>
        <dsp:cNvSpPr/>
      </dsp:nvSpPr>
      <dsp:spPr>
        <a:xfrm>
          <a:off x="3794375" y="0"/>
          <a:ext cx="1832619" cy="118109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SUNSET</a:t>
          </a:r>
          <a:endParaRPr lang="en-US" sz="2100" kern="1200" dirty="0"/>
        </a:p>
      </dsp:txBody>
      <dsp:txXfrm rot="16200000">
        <a:off x="3493386" y="300989"/>
        <a:ext cx="968502" cy="366523"/>
      </dsp:txXfrm>
    </dsp:sp>
    <dsp:sp modelId="{723D52F3-6443-4ECA-880D-54B55300D905}">
      <dsp:nvSpPr>
        <dsp:cNvPr id="0" name=""/>
        <dsp:cNvSpPr/>
      </dsp:nvSpPr>
      <dsp:spPr>
        <a:xfrm rot="5400000">
          <a:off x="3716358" y="874684"/>
          <a:ext cx="173508" cy="27489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1AAFB7-1C44-4B84-A8C1-5BEB1D631466}">
      <dsp:nvSpPr>
        <dsp:cNvPr id="0" name=""/>
        <dsp:cNvSpPr/>
      </dsp:nvSpPr>
      <dsp:spPr>
        <a:xfrm>
          <a:off x="4160899" y="0"/>
          <a:ext cx="1365301" cy="118109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Power of the Fellowship: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Michael </a:t>
          </a:r>
          <a:endParaRPr lang="en-US" sz="2800" kern="1200" dirty="0"/>
        </a:p>
      </dsp:txBody>
      <dsp:txXfrm>
        <a:off x="4160899" y="0"/>
        <a:ext cx="1365301" cy="11810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1A2797-1921-4DF7-91C5-510DF40D82DF}">
      <dsp:nvSpPr>
        <dsp:cNvPr id="0" name=""/>
        <dsp:cNvSpPr/>
      </dsp:nvSpPr>
      <dsp:spPr>
        <a:xfrm>
          <a:off x="2737" y="0"/>
          <a:ext cx="1837785" cy="1161356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SUNRISE</a:t>
          </a:r>
          <a:endParaRPr lang="en-US" sz="1900" kern="1200" dirty="0"/>
        </a:p>
      </dsp:txBody>
      <dsp:txXfrm rot="16200000">
        <a:off x="-289640" y="292377"/>
        <a:ext cx="952311" cy="367557"/>
      </dsp:txXfrm>
    </dsp:sp>
    <dsp:sp modelId="{7403621F-B266-47DB-B841-FD7270A22AF5}">
      <dsp:nvSpPr>
        <dsp:cNvPr id="0" name=""/>
        <dsp:cNvSpPr/>
      </dsp:nvSpPr>
      <dsp:spPr>
        <a:xfrm>
          <a:off x="370294" y="0"/>
          <a:ext cx="1369150" cy="116135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JFT Meeting</a:t>
          </a:r>
          <a:endParaRPr lang="en-US" sz="2200" kern="1200" dirty="0"/>
        </a:p>
      </dsp:txBody>
      <dsp:txXfrm>
        <a:off x="370294" y="0"/>
        <a:ext cx="1369150" cy="1161356"/>
      </dsp:txXfrm>
    </dsp:sp>
    <dsp:sp modelId="{B9BD62CE-7B8C-4DA2-A177-7E270D7DBD78}">
      <dsp:nvSpPr>
        <dsp:cNvPr id="0" name=""/>
        <dsp:cNvSpPr/>
      </dsp:nvSpPr>
      <dsp:spPr>
        <a:xfrm>
          <a:off x="1904845" y="0"/>
          <a:ext cx="1837785" cy="1161356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10AM</a:t>
          </a:r>
          <a:endParaRPr lang="en-US" sz="1900" kern="1200" dirty="0"/>
        </a:p>
      </dsp:txBody>
      <dsp:txXfrm rot="16200000">
        <a:off x="1612467" y="292377"/>
        <a:ext cx="952311" cy="367557"/>
      </dsp:txXfrm>
    </dsp:sp>
    <dsp:sp modelId="{3034C88D-A6FE-426B-BE89-C6FC6554B30E}">
      <dsp:nvSpPr>
        <dsp:cNvPr id="0" name=""/>
        <dsp:cNvSpPr/>
      </dsp:nvSpPr>
      <dsp:spPr>
        <a:xfrm rot="5400000">
          <a:off x="1828693" y="857806"/>
          <a:ext cx="170681" cy="275667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7003E68-7B6C-4AA0-BB28-3FAE7D273A32}">
      <dsp:nvSpPr>
        <dsp:cNvPr id="0" name=""/>
        <dsp:cNvSpPr/>
      </dsp:nvSpPr>
      <dsp:spPr>
        <a:xfrm>
          <a:off x="2272402" y="0"/>
          <a:ext cx="1369150" cy="116135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Women’s Rap</a:t>
          </a:r>
          <a:endParaRPr lang="en-US" sz="2200" kern="1200" dirty="0"/>
        </a:p>
      </dsp:txBody>
      <dsp:txXfrm>
        <a:off x="2272402" y="0"/>
        <a:ext cx="1369150" cy="1161356"/>
      </dsp:txXfrm>
    </dsp:sp>
    <dsp:sp modelId="{7BD1FC20-E73F-419C-B8A3-FE1E4DA5507E}">
      <dsp:nvSpPr>
        <dsp:cNvPr id="0" name=""/>
        <dsp:cNvSpPr/>
      </dsp:nvSpPr>
      <dsp:spPr>
        <a:xfrm>
          <a:off x="3806953" y="0"/>
          <a:ext cx="1837785" cy="1161356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10AM</a:t>
          </a:r>
          <a:endParaRPr lang="en-US" sz="1900" kern="1200" dirty="0"/>
        </a:p>
      </dsp:txBody>
      <dsp:txXfrm rot="16200000">
        <a:off x="3514575" y="292377"/>
        <a:ext cx="952311" cy="367557"/>
      </dsp:txXfrm>
    </dsp:sp>
    <dsp:sp modelId="{05D497AD-34F5-4959-9E3C-4DCEC560B316}">
      <dsp:nvSpPr>
        <dsp:cNvPr id="0" name=""/>
        <dsp:cNvSpPr/>
      </dsp:nvSpPr>
      <dsp:spPr>
        <a:xfrm rot="5400000">
          <a:off x="3730801" y="857806"/>
          <a:ext cx="170681" cy="275667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A49E8713-40EB-4E0D-9244-E9D5D68277DA}">
      <dsp:nvSpPr>
        <dsp:cNvPr id="0" name=""/>
        <dsp:cNvSpPr/>
      </dsp:nvSpPr>
      <dsp:spPr>
        <a:xfrm>
          <a:off x="4174510" y="0"/>
          <a:ext cx="1369150" cy="116135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Men’s Rap</a:t>
          </a:r>
          <a:endParaRPr lang="en-US" sz="2200" kern="1200" dirty="0"/>
        </a:p>
      </dsp:txBody>
      <dsp:txXfrm>
        <a:off x="4174510" y="0"/>
        <a:ext cx="1369150" cy="1161356"/>
      </dsp:txXfrm>
    </dsp:sp>
    <dsp:sp modelId="{F8C1D610-CF6B-4724-A9F3-B1B83CC91D69}">
      <dsp:nvSpPr>
        <dsp:cNvPr id="0" name=""/>
        <dsp:cNvSpPr/>
      </dsp:nvSpPr>
      <dsp:spPr>
        <a:xfrm>
          <a:off x="5709061" y="0"/>
          <a:ext cx="1837785" cy="1161356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1PM</a:t>
          </a:r>
          <a:endParaRPr lang="en-US" sz="1900" kern="1200" dirty="0"/>
        </a:p>
      </dsp:txBody>
      <dsp:txXfrm rot="16200000">
        <a:off x="5416683" y="292377"/>
        <a:ext cx="952311" cy="367557"/>
      </dsp:txXfrm>
    </dsp:sp>
    <dsp:sp modelId="{9C2B3497-F8E1-44BF-8E6C-0F076BB2FB18}">
      <dsp:nvSpPr>
        <dsp:cNvPr id="0" name=""/>
        <dsp:cNvSpPr/>
      </dsp:nvSpPr>
      <dsp:spPr>
        <a:xfrm rot="5400000">
          <a:off x="5632909" y="857806"/>
          <a:ext cx="170681" cy="275667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543B875-1D78-4328-ACBC-0F1158121001}">
      <dsp:nvSpPr>
        <dsp:cNvPr id="0" name=""/>
        <dsp:cNvSpPr/>
      </dsp:nvSpPr>
      <dsp:spPr>
        <a:xfrm>
          <a:off x="6076618" y="0"/>
          <a:ext cx="1369150" cy="116135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MNNAC XXIV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Workshop</a:t>
          </a:r>
          <a:endParaRPr lang="en-US" sz="2200" kern="1200" dirty="0"/>
        </a:p>
      </dsp:txBody>
      <dsp:txXfrm>
        <a:off x="6076618" y="0"/>
        <a:ext cx="1369150" cy="1161356"/>
      </dsp:txXfrm>
    </dsp:sp>
    <dsp:sp modelId="{72851E5F-7552-4576-8D4C-D4144545145F}">
      <dsp:nvSpPr>
        <dsp:cNvPr id="0" name=""/>
        <dsp:cNvSpPr/>
      </dsp:nvSpPr>
      <dsp:spPr>
        <a:xfrm>
          <a:off x="7611169" y="0"/>
          <a:ext cx="1837785" cy="1161356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2PM</a:t>
          </a:r>
          <a:endParaRPr lang="en-US" sz="1900" kern="1200" dirty="0"/>
        </a:p>
      </dsp:txBody>
      <dsp:txXfrm rot="16200000">
        <a:off x="7318791" y="292377"/>
        <a:ext cx="952311" cy="367557"/>
      </dsp:txXfrm>
    </dsp:sp>
    <dsp:sp modelId="{8BE4C211-04F5-421B-9523-91732B08F6EE}">
      <dsp:nvSpPr>
        <dsp:cNvPr id="0" name=""/>
        <dsp:cNvSpPr/>
      </dsp:nvSpPr>
      <dsp:spPr>
        <a:xfrm rot="5400000">
          <a:off x="7535017" y="857806"/>
          <a:ext cx="170681" cy="275667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C613402-2BB1-4AAC-A2B3-32B12655A352}">
      <dsp:nvSpPr>
        <dsp:cNvPr id="0" name=""/>
        <dsp:cNvSpPr/>
      </dsp:nvSpPr>
      <dsp:spPr>
        <a:xfrm>
          <a:off x="7978726" y="0"/>
          <a:ext cx="1369150" cy="116135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JFT: Indirect Amends Workshop</a:t>
          </a:r>
          <a:endParaRPr lang="en-US" sz="2200" kern="1200" dirty="0"/>
        </a:p>
      </dsp:txBody>
      <dsp:txXfrm>
        <a:off x="7978726" y="0"/>
        <a:ext cx="1369150" cy="1161356"/>
      </dsp:txXfrm>
    </dsp:sp>
    <dsp:sp modelId="{68989646-CFFB-4A13-99AA-756673A449F0}">
      <dsp:nvSpPr>
        <dsp:cNvPr id="0" name=""/>
        <dsp:cNvSpPr/>
      </dsp:nvSpPr>
      <dsp:spPr>
        <a:xfrm>
          <a:off x="9513277" y="0"/>
          <a:ext cx="1837785" cy="1161356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65151" rIns="84455" bIns="0" numCol="1" spcCol="1270" anchor="t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2PM</a:t>
          </a:r>
          <a:endParaRPr lang="en-US" sz="1900" kern="1200" dirty="0"/>
        </a:p>
      </dsp:txBody>
      <dsp:txXfrm rot="16200000">
        <a:off x="9220899" y="292377"/>
        <a:ext cx="952311" cy="367557"/>
      </dsp:txXfrm>
    </dsp:sp>
    <dsp:sp modelId="{95B104D8-92CC-4A7C-8763-5B8A6B229F43}">
      <dsp:nvSpPr>
        <dsp:cNvPr id="0" name=""/>
        <dsp:cNvSpPr/>
      </dsp:nvSpPr>
      <dsp:spPr>
        <a:xfrm rot="5400000">
          <a:off x="9437125" y="857806"/>
          <a:ext cx="170681" cy="275667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D8CB2B0-8937-4107-9392-FE14A9FE25E7}">
      <dsp:nvSpPr>
        <dsp:cNvPr id="0" name=""/>
        <dsp:cNvSpPr/>
      </dsp:nvSpPr>
      <dsp:spPr>
        <a:xfrm>
          <a:off x="9880834" y="0"/>
          <a:ext cx="1369150" cy="1161356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Step 10 Workshop</a:t>
          </a:r>
          <a:endParaRPr lang="en-US" sz="2200" kern="1200" dirty="0"/>
        </a:p>
      </dsp:txBody>
      <dsp:txXfrm>
        <a:off x="9880834" y="0"/>
        <a:ext cx="1369150" cy="11613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06D00-B356-4C21-B507-0C093B9C957B}">
      <dsp:nvSpPr>
        <dsp:cNvPr id="0" name=""/>
        <dsp:cNvSpPr/>
      </dsp:nvSpPr>
      <dsp:spPr>
        <a:xfrm>
          <a:off x="2737" y="0"/>
          <a:ext cx="1837785" cy="1275009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4:30PM</a:t>
          </a:r>
          <a:endParaRPr lang="en-US" sz="2100" kern="1200" dirty="0"/>
        </a:p>
      </dsp:txBody>
      <dsp:txXfrm rot="16200000">
        <a:off x="-336237" y="338975"/>
        <a:ext cx="1045507" cy="367557"/>
      </dsp:txXfrm>
    </dsp:sp>
    <dsp:sp modelId="{286BE3C8-EFF4-4ACC-B1E4-78272411EDB5}">
      <dsp:nvSpPr>
        <dsp:cNvPr id="0" name=""/>
        <dsp:cNvSpPr/>
      </dsp:nvSpPr>
      <dsp:spPr>
        <a:xfrm>
          <a:off x="370294" y="0"/>
          <a:ext cx="1369150" cy="1275009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Dinner</a:t>
          </a:r>
          <a:endParaRPr lang="en-US" sz="3200" kern="1200" dirty="0"/>
        </a:p>
      </dsp:txBody>
      <dsp:txXfrm>
        <a:off x="370294" y="0"/>
        <a:ext cx="1369150" cy="1275009"/>
      </dsp:txXfrm>
    </dsp:sp>
    <dsp:sp modelId="{189E0C49-F271-4487-BEEE-B25B182C17C6}">
      <dsp:nvSpPr>
        <dsp:cNvPr id="0" name=""/>
        <dsp:cNvSpPr/>
      </dsp:nvSpPr>
      <dsp:spPr>
        <a:xfrm>
          <a:off x="1904845" y="0"/>
          <a:ext cx="1837785" cy="1275009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6PM</a:t>
          </a:r>
          <a:endParaRPr lang="en-US" sz="2100" kern="1200" dirty="0"/>
        </a:p>
      </dsp:txBody>
      <dsp:txXfrm rot="16200000">
        <a:off x="1565870" y="338975"/>
        <a:ext cx="1045507" cy="367557"/>
      </dsp:txXfrm>
    </dsp:sp>
    <dsp:sp modelId="{A36F8E7B-BF1A-4A80-BAFF-AC585C3BA33A}">
      <dsp:nvSpPr>
        <dsp:cNvPr id="0" name=""/>
        <dsp:cNvSpPr/>
      </dsp:nvSpPr>
      <dsp:spPr>
        <a:xfrm rot="5400000">
          <a:off x="1820377" y="954823"/>
          <a:ext cx="187312" cy="275667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31F82E1-6630-4768-8E0C-D8C16FF466BD}">
      <dsp:nvSpPr>
        <dsp:cNvPr id="0" name=""/>
        <dsp:cNvSpPr/>
      </dsp:nvSpPr>
      <dsp:spPr>
        <a:xfrm>
          <a:off x="2272402" y="0"/>
          <a:ext cx="1369150" cy="1275009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5438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Clean Time Countdown</a:t>
          </a:r>
          <a:endParaRPr lang="en-US" sz="2200" kern="1200" dirty="0"/>
        </a:p>
      </dsp:txBody>
      <dsp:txXfrm>
        <a:off x="2272402" y="0"/>
        <a:ext cx="1369150" cy="1275009"/>
      </dsp:txXfrm>
    </dsp:sp>
    <dsp:sp modelId="{D075B601-851E-4F44-B36E-92E479AD9005}">
      <dsp:nvSpPr>
        <dsp:cNvPr id="0" name=""/>
        <dsp:cNvSpPr/>
      </dsp:nvSpPr>
      <dsp:spPr>
        <a:xfrm>
          <a:off x="3839114" y="0"/>
          <a:ext cx="1837785" cy="1275009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6:30PM</a:t>
          </a:r>
          <a:endParaRPr lang="en-US" sz="2100" kern="1200" dirty="0"/>
        </a:p>
      </dsp:txBody>
      <dsp:txXfrm rot="16200000">
        <a:off x="3500139" y="338975"/>
        <a:ext cx="1045507" cy="367557"/>
      </dsp:txXfrm>
    </dsp:sp>
    <dsp:sp modelId="{0962E182-9CED-4B0B-88CC-4A95C9B0EEE3}">
      <dsp:nvSpPr>
        <dsp:cNvPr id="0" name=""/>
        <dsp:cNvSpPr/>
      </dsp:nvSpPr>
      <dsp:spPr>
        <a:xfrm rot="5400000">
          <a:off x="3722485" y="954823"/>
          <a:ext cx="187312" cy="275667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52F0B64-1FF0-437E-8028-577B20B45993}">
      <dsp:nvSpPr>
        <dsp:cNvPr id="0" name=""/>
        <dsp:cNvSpPr/>
      </dsp:nvSpPr>
      <dsp:spPr>
        <a:xfrm>
          <a:off x="4206671" y="0"/>
          <a:ext cx="1369150" cy="1275009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Raffle Winners</a:t>
          </a:r>
          <a:endParaRPr lang="en-US" sz="2600" kern="1200" dirty="0"/>
        </a:p>
      </dsp:txBody>
      <dsp:txXfrm>
        <a:off x="4206671" y="0"/>
        <a:ext cx="1369150" cy="1275009"/>
      </dsp:txXfrm>
    </dsp:sp>
    <dsp:sp modelId="{D863170F-D91F-4F25-89FB-39587CDD51ED}">
      <dsp:nvSpPr>
        <dsp:cNvPr id="0" name=""/>
        <dsp:cNvSpPr/>
      </dsp:nvSpPr>
      <dsp:spPr>
        <a:xfrm>
          <a:off x="5709061" y="0"/>
          <a:ext cx="1837785" cy="1275009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7:30PM</a:t>
          </a:r>
          <a:endParaRPr lang="en-US" sz="2100" kern="1200" dirty="0"/>
        </a:p>
      </dsp:txBody>
      <dsp:txXfrm rot="16200000">
        <a:off x="5370086" y="338975"/>
        <a:ext cx="1045507" cy="367557"/>
      </dsp:txXfrm>
    </dsp:sp>
    <dsp:sp modelId="{C83C7F55-D939-4DC3-90FD-FBCE849109F0}">
      <dsp:nvSpPr>
        <dsp:cNvPr id="0" name=""/>
        <dsp:cNvSpPr/>
      </dsp:nvSpPr>
      <dsp:spPr>
        <a:xfrm rot="5400000">
          <a:off x="5624593" y="954823"/>
          <a:ext cx="187312" cy="275667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BD625D3-A321-4DFB-9238-F1558D1E5B92}">
      <dsp:nvSpPr>
        <dsp:cNvPr id="0" name=""/>
        <dsp:cNvSpPr/>
      </dsp:nvSpPr>
      <dsp:spPr>
        <a:xfrm>
          <a:off x="6076618" y="0"/>
          <a:ext cx="1369150" cy="1275009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Speaker</a:t>
          </a:r>
          <a:endParaRPr lang="en-US" sz="2000" kern="1200" dirty="0"/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Robin</a:t>
          </a:r>
          <a:r>
            <a:rPr lang="en-US" sz="2200" kern="1200" dirty="0" smtClean="0"/>
            <a:t> </a:t>
          </a:r>
          <a:endParaRPr lang="en-US" sz="2200" kern="1200" dirty="0"/>
        </a:p>
      </dsp:txBody>
      <dsp:txXfrm>
        <a:off x="6076618" y="0"/>
        <a:ext cx="1369150" cy="1275009"/>
      </dsp:txXfrm>
    </dsp:sp>
    <dsp:sp modelId="{3F0D28D2-4891-4F67-BC73-557B035BC7E2}">
      <dsp:nvSpPr>
        <dsp:cNvPr id="0" name=""/>
        <dsp:cNvSpPr/>
      </dsp:nvSpPr>
      <dsp:spPr>
        <a:xfrm>
          <a:off x="7611169" y="0"/>
          <a:ext cx="1837785" cy="1275009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8:30PM</a:t>
          </a:r>
          <a:endParaRPr lang="en-US" sz="2100" kern="1200" dirty="0"/>
        </a:p>
      </dsp:txBody>
      <dsp:txXfrm rot="16200000">
        <a:off x="7272194" y="338975"/>
        <a:ext cx="1045507" cy="367557"/>
      </dsp:txXfrm>
    </dsp:sp>
    <dsp:sp modelId="{35D8B6E8-5CCF-49CE-9E97-7B31091A1330}">
      <dsp:nvSpPr>
        <dsp:cNvPr id="0" name=""/>
        <dsp:cNvSpPr/>
      </dsp:nvSpPr>
      <dsp:spPr>
        <a:xfrm rot="5400000">
          <a:off x="7526701" y="954823"/>
          <a:ext cx="187312" cy="275667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D9CA48D-3C40-4CBC-A23B-CAEF4F5F8FA8}">
      <dsp:nvSpPr>
        <dsp:cNvPr id="0" name=""/>
        <dsp:cNvSpPr/>
      </dsp:nvSpPr>
      <dsp:spPr>
        <a:xfrm>
          <a:off x="7978726" y="0"/>
          <a:ext cx="1369150" cy="1275009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Speaker</a:t>
          </a:r>
          <a:endParaRPr lang="en-US" sz="2000" kern="1200" dirty="0"/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Joseph</a:t>
          </a:r>
          <a:endParaRPr lang="en-US" sz="3200" kern="1200" dirty="0"/>
        </a:p>
      </dsp:txBody>
      <dsp:txXfrm>
        <a:off x="7978726" y="0"/>
        <a:ext cx="1369150" cy="1275009"/>
      </dsp:txXfrm>
    </dsp:sp>
    <dsp:sp modelId="{CA4D2F72-46D0-4328-8F09-998C990B9345}">
      <dsp:nvSpPr>
        <dsp:cNvPr id="0" name=""/>
        <dsp:cNvSpPr/>
      </dsp:nvSpPr>
      <dsp:spPr>
        <a:xfrm>
          <a:off x="9513277" y="0"/>
          <a:ext cx="1837785" cy="1275009"/>
        </a:xfrm>
        <a:prstGeom prst="roundRect">
          <a:avLst>
            <a:gd name="adj" fmla="val 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SUNSET</a:t>
          </a:r>
          <a:endParaRPr lang="en-US" sz="2100" kern="1200" dirty="0"/>
        </a:p>
      </dsp:txBody>
      <dsp:txXfrm rot="16200000">
        <a:off x="9174302" y="338975"/>
        <a:ext cx="1045507" cy="367557"/>
      </dsp:txXfrm>
    </dsp:sp>
    <dsp:sp modelId="{0D5B5657-9E9C-4302-8061-29BC663A6924}">
      <dsp:nvSpPr>
        <dsp:cNvPr id="0" name=""/>
        <dsp:cNvSpPr/>
      </dsp:nvSpPr>
      <dsp:spPr>
        <a:xfrm rot="5400000">
          <a:off x="9428809" y="954823"/>
          <a:ext cx="187312" cy="275667"/>
        </a:xfrm>
        <a:prstGeom prst="flowChartExtra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061ADC0-AE4F-4B93-B839-C04709B5CF68}">
      <dsp:nvSpPr>
        <dsp:cNvPr id="0" name=""/>
        <dsp:cNvSpPr/>
      </dsp:nvSpPr>
      <dsp:spPr>
        <a:xfrm>
          <a:off x="9880834" y="0"/>
          <a:ext cx="1369150" cy="1275009"/>
        </a:xfrm>
        <a:prstGeom prst="rect">
          <a:avLst/>
        </a:prstGeom>
        <a:noFill/>
        <a:ln>
          <a:noFill/>
        </a:ln>
        <a:effectLst/>
        <a:scene3d>
          <a:camera prst="orthographicFront"/>
          <a:lightRig rig="flat" dir="t"/>
        </a:scene3d>
        <a:sp3d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Campfire Hug Up Meeting</a:t>
          </a:r>
          <a:endParaRPr lang="en-US" sz="2600" kern="1200" dirty="0"/>
        </a:p>
      </dsp:txBody>
      <dsp:txXfrm>
        <a:off x="9880834" y="0"/>
        <a:ext cx="1369150" cy="12750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90BB5-D078-46DD-A702-38E17123C180}">
      <dsp:nvSpPr>
        <dsp:cNvPr id="0" name=""/>
        <dsp:cNvSpPr/>
      </dsp:nvSpPr>
      <dsp:spPr>
        <a:xfrm>
          <a:off x="3063" y="0"/>
          <a:ext cx="1843014" cy="1171978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SUNRISE</a:t>
          </a:r>
          <a:endParaRPr lang="en-US" sz="1800" kern="1200" dirty="0"/>
        </a:p>
      </dsp:txBody>
      <dsp:txXfrm rot="16200000">
        <a:off x="-293145" y="296209"/>
        <a:ext cx="961021" cy="368602"/>
      </dsp:txXfrm>
    </dsp:sp>
    <dsp:sp modelId="{CB41B058-AA3F-4918-AEB2-20716ECE0292}">
      <dsp:nvSpPr>
        <dsp:cNvPr id="0" name=""/>
        <dsp:cNvSpPr/>
      </dsp:nvSpPr>
      <dsp:spPr>
        <a:xfrm>
          <a:off x="371666" y="0"/>
          <a:ext cx="1373046" cy="117197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JFT Meeting</a:t>
          </a:r>
          <a:endParaRPr lang="en-US" sz="2300" kern="1200" dirty="0"/>
        </a:p>
      </dsp:txBody>
      <dsp:txXfrm>
        <a:off x="371666" y="0"/>
        <a:ext cx="1373046" cy="1171978"/>
      </dsp:txXfrm>
    </dsp:sp>
    <dsp:sp modelId="{448AC151-0179-42A9-8169-FD0412EC4961}">
      <dsp:nvSpPr>
        <dsp:cNvPr id="0" name=""/>
        <dsp:cNvSpPr/>
      </dsp:nvSpPr>
      <dsp:spPr>
        <a:xfrm>
          <a:off x="1910584" y="0"/>
          <a:ext cx="1843014" cy="1171978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8AM</a:t>
          </a:r>
          <a:endParaRPr lang="en-US" sz="1800" kern="1200" dirty="0"/>
        </a:p>
      </dsp:txBody>
      <dsp:txXfrm rot="16200000">
        <a:off x="1614374" y="296209"/>
        <a:ext cx="961021" cy="368602"/>
      </dsp:txXfrm>
    </dsp:sp>
    <dsp:sp modelId="{1C54652E-0FFD-4B4E-A18B-C9A10A1E6132}">
      <dsp:nvSpPr>
        <dsp:cNvPr id="0" name=""/>
        <dsp:cNvSpPr/>
      </dsp:nvSpPr>
      <dsp:spPr>
        <a:xfrm rot="5400000">
          <a:off x="1833702" y="866235"/>
          <a:ext cx="172193" cy="27645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E30CC5-7321-418D-AEDD-5EDA7C756191}">
      <dsp:nvSpPr>
        <dsp:cNvPr id="0" name=""/>
        <dsp:cNvSpPr/>
      </dsp:nvSpPr>
      <dsp:spPr>
        <a:xfrm>
          <a:off x="2279187" y="0"/>
          <a:ext cx="1373046" cy="117197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Speaker</a:t>
          </a:r>
          <a:endParaRPr lang="en-US" sz="2000" kern="1200" dirty="0"/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Leah</a:t>
          </a:r>
          <a:endParaRPr lang="en-US" sz="3200" kern="1200" dirty="0"/>
        </a:p>
      </dsp:txBody>
      <dsp:txXfrm>
        <a:off x="2279187" y="0"/>
        <a:ext cx="1373046" cy="1171978"/>
      </dsp:txXfrm>
    </dsp:sp>
    <dsp:sp modelId="{31DC717C-AEAF-4D8F-8585-D7A78B6C2311}">
      <dsp:nvSpPr>
        <dsp:cNvPr id="0" name=""/>
        <dsp:cNvSpPr/>
      </dsp:nvSpPr>
      <dsp:spPr>
        <a:xfrm>
          <a:off x="3818104" y="0"/>
          <a:ext cx="1843014" cy="1171978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10AM</a:t>
          </a:r>
          <a:endParaRPr lang="en-US" sz="1800" kern="1200" dirty="0"/>
        </a:p>
      </dsp:txBody>
      <dsp:txXfrm rot="16200000">
        <a:off x="3521895" y="296209"/>
        <a:ext cx="961021" cy="368602"/>
      </dsp:txXfrm>
    </dsp:sp>
    <dsp:sp modelId="{AD5ADD1E-0601-4032-AF6C-73BA22AF1DF7}">
      <dsp:nvSpPr>
        <dsp:cNvPr id="0" name=""/>
        <dsp:cNvSpPr/>
      </dsp:nvSpPr>
      <dsp:spPr>
        <a:xfrm rot="5400000">
          <a:off x="3741223" y="866235"/>
          <a:ext cx="172193" cy="27645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B3690F-F16A-48D5-B6F7-AE943111DA22}">
      <dsp:nvSpPr>
        <dsp:cNvPr id="0" name=""/>
        <dsp:cNvSpPr/>
      </dsp:nvSpPr>
      <dsp:spPr>
        <a:xfrm>
          <a:off x="4186707" y="0"/>
          <a:ext cx="1373046" cy="117197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Clean-Up</a:t>
          </a:r>
          <a:endParaRPr lang="en-US" sz="2600" kern="1200" dirty="0"/>
        </a:p>
      </dsp:txBody>
      <dsp:txXfrm>
        <a:off x="4186707" y="0"/>
        <a:ext cx="1373046" cy="1171978"/>
      </dsp:txXfrm>
    </dsp:sp>
    <dsp:sp modelId="{C1B3F067-0F63-45B2-829C-B13974396F6E}">
      <dsp:nvSpPr>
        <dsp:cNvPr id="0" name=""/>
        <dsp:cNvSpPr/>
      </dsp:nvSpPr>
      <dsp:spPr>
        <a:xfrm>
          <a:off x="5725625" y="0"/>
          <a:ext cx="1843014" cy="1171978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11:15AM</a:t>
          </a:r>
          <a:endParaRPr lang="en-US" sz="1800" kern="1200" dirty="0"/>
        </a:p>
      </dsp:txBody>
      <dsp:txXfrm rot="16200000">
        <a:off x="5429415" y="296209"/>
        <a:ext cx="961021" cy="368602"/>
      </dsp:txXfrm>
    </dsp:sp>
    <dsp:sp modelId="{8FB538AC-0451-45C7-94C9-8D6EE7717CDB}">
      <dsp:nvSpPr>
        <dsp:cNvPr id="0" name=""/>
        <dsp:cNvSpPr/>
      </dsp:nvSpPr>
      <dsp:spPr>
        <a:xfrm rot="5400000">
          <a:off x="5648743" y="866235"/>
          <a:ext cx="172193" cy="276452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589269-C965-4773-83DB-08F75D2ACD4B}">
      <dsp:nvSpPr>
        <dsp:cNvPr id="0" name=""/>
        <dsp:cNvSpPr/>
      </dsp:nvSpPr>
      <dsp:spPr>
        <a:xfrm>
          <a:off x="6094228" y="0"/>
          <a:ext cx="1373046" cy="117197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867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Campout Committee Meeting</a:t>
          </a:r>
          <a:endParaRPr lang="en-US" sz="2300" kern="1200" dirty="0"/>
        </a:p>
      </dsp:txBody>
      <dsp:txXfrm>
        <a:off x="6094228" y="0"/>
        <a:ext cx="1373046" cy="11719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24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70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5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45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49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56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139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2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901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1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80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20C7C-F59A-4732-AF79-349F840AF43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D0F49-2FA7-4978-A982-A72AF2D83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5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199" y="-90488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Bradley Hand ITC" panose="03070402050302030203" pitchFamily="66" charset="0"/>
              </a:rPr>
              <a:t>7</a:t>
            </a:r>
            <a:r>
              <a:rPr lang="en-US" baseline="30000" dirty="0" smtClean="0">
                <a:latin typeface="Bradley Hand ITC" panose="03070402050302030203" pitchFamily="66" charset="0"/>
              </a:rPr>
              <a:t>th</a:t>
            </a:r>
            <a:r>
              <a:rPr lang="en-US" dirty="0" smtClean="0">
                <a:latin typeface="Bradley Hand ITC" panose="03070402050302030203" pitchFamily="66" charset="0"/>
              </a:rPr>
              <a:t> Annual WAHA Living Clean Campout </a:t>
            </a:r>
            <a:endParaRPr lang="en-US" dirty="0">
              <a:latin typeface="Bradley Hand ITC" panose="03070402050302030203" pitchFamily="66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00883034"/>
              </p:ext>
            </p:extLst>
          </p:nvPr>
        </p:nvGraphicFramePr>
        <p:xfrm>
          <a:off x="838199" y="1235075"/>
          <a:ext cx="5626995" cy="1181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63998497"/>
              </p:ext>
            </p:extLst>
          </p:nvPr>
        </p:nvGraphicFramePr>
        <p:xfrm>
          <a:off x="838200" y="2560638"/>
          <a:ext cx="11353800" cy="1161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7425" y="1433110"/>
            <a:ext cx="477054" cy="102525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900" dirty="0" smtClean="0"/>
              <a:t>FRIDAY</a:t>
            </a:r>
            <a:endParaRPr lang="en-US" sz="1900" dirty="0"/>
          </a:p>
        </p:txBody>
      </p:sp>
      <p:sp>
        <p:nvSpPr>
          <p:cNvPr id="12" name="TextBox 11"/>
          <p:cNvSpPr txBox="1"/>
          <p:nvPr/>
        </p:nvSpPr>
        <p:spPr>
          <a:xfrm>
            <a:off x="167425" y="2560638"/>
            <a:ext cx="477054" cy="116135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900" dirty="0" smtClean="0"/>
              <a:t>SATURDAY</a:t>
            </a:r>
            <a:endParaRPr lang="en-US" sz="1900" dirty="0"/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18000919"/>
              </p:ext>
            </p:extLst>
          </p:nvPr>
        </p:nvGraphicFramePr>
        <p:xfrm>
          <a:off x="838200" y="3940935"/>
          <a:ext cx="11353800" cy="1275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7425" y="4037526"/>
            <a:ext cx="461665" cy="10818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/>
              <a:t>SATURDAY</a:t>
            </a:r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779220263"/>
              </p:ext>
            </p:extLst>
          </p:nvPr>
        </p:nvGraphicFramePr>
        <p:xfrm>
          <a:off x="838200" y="5434885"/>
          <a:ext cx="7571704" cy="11719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82814" y="5434884"/>
            <a:ext cx="461665" cy="106250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/>
              <a:t>SUNDAY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06118" y="5640946"/>
            <a:ext cx="33613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*There will be facilitated children’s activities during all workshops and raps.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39709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91</Words>
  <Application>Microsoft Office PowerPoint</Application>
  <PresentationFormat>Widescreen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Bradley Hand ITC</vt:lpstr>
      <vt:lpstr>Calibri</vt:lpstr>
      <vt:lpstr>Calibri Light</vt:lpstr>
      <vt:lpstr>Office Theme</vt:lpstr>
      <vt:lpstr>7th Annual WAHA Living Clean Campout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Annual WAHA Living Clean Campout</dc:title>
  <dc:creator>Sandra King</dc:creator>
  <cp:lastModifiedBy>Sandra King</cp:lastModifiedBy>
  <cp:revision>12</cp:revision>
  <cp:lastPrinted>2016-05-16T18:03:04Z</cp:lastPrinted>
  <dcterms:created xsi:type="dcterms:W3CDTF">2016-05-16T15:07:47Z</dcterms:created>
  <dcterms:modified xsi:type="dcterms:W3CDTF">2016-05-16T18:03:59Z</dcterms:modified>
</cp:coreProperties>
</file>