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5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vin Stoick" userId="a5ffe4a95a71e5d9" providerId="LiveId" clId="{638276E9-53C3-4084-AFD1-6757C1D7593B}"/>
    <pc:docChg chg="addSld modSld sldOrd modMainMaster">
      <pc:chgData name="Devin Stoick" userId="a5ffe4a95a71e5d9" providerId="LiveId" clId="{638276E9-53C3-4084-AFD1-6757C1D7593B}" dt="2021-01-20T02:22:38.198" v="12"/>
      <pc:docMkLst>
        <pc:docMk/>
      </pc:docMkLst>
      <pc:sldChg chg="addSp modSp ord setBg">
        <pc:chgData name="Devin Stoick" userId="a5ffe4a95a71e5d9" providerId="LiveId" clId="{638276E9-53C3-4084-AFD1-6757C1D7593B}" dt="2021-01-20T02:22:38.198" v="12"/>
        <pc:sldMkLst>
          <pc:docMk/>
          <pc:sldMk cId="1139804706" sldId="256"/>
        </pc:sldMkLst>
        <pc:picChg chg="add mod">
          <ac:chgData name="Devin Stoick" userId="a5ffe4a95a71e5d9" providerId="LiveId" clId="{638276E9-53C3-4084-AFD1-6757C1D7593B}" dt="2021-01-20T02:22:17.747" v="10" actId="931"/>
          <ac:picMkLst>
            <pc:docMk/>
            <pc:sldMk cId="1139804706" sldId="256"/>
            <ac:picMk id="3" creationId="{144B2F2E-C93D-4CC6-9BB1-571510BD5B2D}"/>
          </ac:picMkLst>
        </pc:picChg>
      </pc:sldChg>
      <pc:sldChg chg="addSp modSp new ord">
        <pc:chgData name="Devin Stoick" userId="a5ffe4a95a71e5d9" providerId="LiveId" clId="{638276E9-53C3-4084-AFD1-6757C1D7593B}" dt="2020-12-05T22:27:54.469" v="9"/>
        <pc:sldMkLst>
          <pc:docMk/>
          <pc:sldMk cId="1223065141" sldId="267"/>
        </pc:sldMkLst>
        <pc:picChg chg="add mod">
          <ac:chgData name="Devin Stoick" userId="a5ffe4a95a71e5d9" providerId="LiveId" clId="{638276E9-53C3-4084-AFD1-6757C1D7593B}" dt="2020-12-05T22:27:45.610" v="7" actId="931"/>
          <ac:picMkLst>
            <pc:docMk/>
            <pc:sldMk cId="1223065141" sldId="267"/>
            <ac:picMk id="3" creationId="{91192058-94B6-4B38-8806-B7106B46EEF0}"/>
          </ac:picMkLst>
        </pc:picChg>
      </pc:sldChg>
      <pc:sldMasterChg chg="setBg modSldLayout">
        <pc:chgData name="Devin Stoick" userId="a5ffe4a95a71e5d9" providerId="LiveId" clId="{638276E9-53C3-4084-AFD1-6757C1D7593B}" dt="2020-12-05T22:26:02.129" v="5"/>
        <pc:sldMasterMkLst>
          <pc:docMk/>
          <pc:sldMasterMk cId="2917725600" sldId="2147483648"/>
        </pc:sldMasterMkLst>
        <pc:sldLayoutChg chg="setBg">
          <pc:chgData name="Devin Stoick" userId="a5ffe4a95a71e5d9" providerId="LiveId" clId="{638276E9-53C3-4084-AFD1-6757C1D7593B}" dt="2020-12-05T22:26:02.129" v="5"/>
          <pc:sldLayoutMkLst>
            <pc:docMk/>
            <pc:sldMasterMk cId="2917725600" sldId="2147483648"/>
            <pc:sldLayoutMk cId="1152714670" sldId="2147483649"/>
          </pc:sldLayoutMkLst>
        </pc:sldLayoutChg>
        <pc:sldLayoutChg chg="setBg">
          <pc:chgData name="Devin Stoick" userId="a5ffe4a95a71e5d9" providerId="LiveId" clId="{638276E9-53C3-4084-AFD1-6757C1D7593B}" dt="2020-12-05T22:26:02.129" v="5"/>
          <pc:sldLayoutMkLst>
            <pc:docMk/>
            <pc:sldMasterMk cId="2917725600" sldId="2147483648"/>
            <pc:sldLayoutMk cId="931149158" sldId="2147483650"/>
          </pc:sldLayoutMkLst>
        </pc:sldLayoutChg>
        <pc:sldLayoutChg chg="setBg">
          <pc:chgData name="Devin Stoick" userId="a5ffe4a95a71e5d9" providerId="LiveId" clId="{638276E9-53C3-4084-AFD1-6757C1D7593B}" dt="2020-12-05T22:26:02.129" v="5"/>
          <pc:sldLayoutMkLst>
            <pc:docMk/>
            <pc:sldMasterMk cId="2917725600" sldId="2147483648"/>
            <pc:sldLayoutMk cId="2196701631" sldId="2147483651"/>
          </pc:sldLayoutMkLst>
        </pc:sldLayoutChg>
        <pc:sldLayoutChg chg="setBg">
          <pc:chgData name="Devin Stoick" userId="a5ffe4a95a71e5d9" providerId="LiveId" clId="{638276E9-53C3-4084-AFD1-6757C1D7593B}" dt="2020-12-05T22:26:02.129" v="5"/>
          <pc:sldLayoutMkLst>
            <pc:docMk/>
            <pc:sldMasterMk cId="2917725600" sldId="2147483648"/>
            <pc:sldLayoutMk cId="1388204510" sldId="2147483652"/>
          </pc:sldLayoutMkLst>
        </pc:sldLayoutChg>
        <pc:sldLayoutChg chg="setBg">
          <pc:chgData name="Devin Stoick" userId="a5ffe4a95a71e5d9" providerId="LiveId" clId="{638276E9-53C3-4084-AFD1-6757C1D7593B}" dt="2020-12-05T22:26:02.129" v="5"/>
          <pc:sldLayoutMkLst>
            <pc:docMk/>
            <pc:sldMasterMk cId="2917725600" sldId="2147483648"/>
            <pc:sldLayoutMk cId="2775829143" sldId="2147483653"/>
          </pc:sldLayoutMkLst>
        </pc:sldLayoutChg>
        <pc:sldLayoutChg chg="setBg">
          <pc:chgData name="Devin Stoick" userId="a5ffe4a95a71e5d9" providerId="LiveId" clId="{638276E9-53C3-4084-AFD1-6757C1D7593B}" dt="2020-12-05T22:26:02.129" v="5"/>
          <pc:sldLayoutMkLst>
            <pc:docMk/>
            <pc:sldMasterMk cId="2917725600" sldId="2147483648"/>
            <pc:sldLayoutMk cId="354193507" sldId="2147483654"/>
          </pc:sldLayoutMkLst>
        </pc:sldLayoutChg>
        <pc:sldLayoutChg chg="setBg">
          <pc:chgData name="Devin Stoick" userId="a5ffe4a95a71e5d9" providerId="LiveId" clId="{638276E9-53C3-4084-AFD1-6757C1D7593B}" dt="2020-12-05T22:26:02.129" v="5"/>
          <pc:sldLayoutMkLst>
            <pc:docMk/>
            <pc:sldMasterMk cId="2917725600" sldId="2147483648"/>
            <pc:sldLayoutMk cId="2736457121" sldId="2147483655"/>
          </pc:sldLayoutMkLst>
        </pc:sldLayoutChg>
        <pc:sldLayoutChg chg="setBg">
          <pc:chgData name="Devin Stoick" userId="a5ffe4a95a71e5d9" providerId="LiveId" clId="{638276E9-53C3-4084-AFD1-6757C1D7593B}" dt="2020-12-05T22:26:02.129" v="5"/>
          <pc:sldLayoutMkLst>
            <pc:docMk/>
            <pc:sldMasterMk cId="2917725600" sldId="2147483648"/>
            <pc:sldLayoutMk cId="2892826716" sldId="2147483656"/>
          </pc:sldLayoutMkLst>
        </pc:sldLayoutChg>
        <pc:sldLayoutChg chg="setBg">
          <pc:chgData name="Devin Stoick" userId="a5ffe4a95a71e5d9" providerId="LiveId" clId="{638276E9-53C3-4084-AFD1-6757C1D7593B}" dt="2020-12-05T22:26:02.129" v="5"/>
          <pc:sldLayoutMkLst>
            <pc:docMk/>
            <pc:sldMasterMk cId="2917725600" sldId="2147483648"/>
            <pc:sldLayoutMk cId="2377490771" sldId="2147483657"/>
          </pc:sldLayoutMkLst>
        </pc:sldLayoutChg>
        <pc:sldLayoutChg chg="setBg">
          <pc:chgData name="Devin Stoick" userId="a5ffe4a95a71e5d9" providerId="LiveId" clId="{638276E9-53C3-4084-AFD1-6757C1D7593B}" dt="2020-12-05T22:26:02.129" v="5"/>
          <pc:sldLayoutMkLst>
            <pc:docMk/>
            <pc:sldMasterMk cId="2917725600" sldId="2147483648"/>
            <pc:sldLayoutMk cId="1766986725" sldId="2147483658"/>
          </pc:sldLayoutMkLst>
        </pc:sldLayoutChg>
        <pc:sldLayoutChg chg="setBg">
          <pc:chgData name="Devin Stoick" userId="a5ffe4a95a71e5d9" providerId="LiveId" clId="{638276E9-53C3-4084-AFD1-6757C1D7593B}" dt="2020-12-05T22:26:02.129" v="5"/>
          <pc:sldLayoutMkLst>
            <pc:docMk/>
            <pc:sldMasterMk cId="2917725600" sldId="2147483648"/>
            <pc:sldLayoutMk cId="1062871249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689D5-1088-4531-841C-70B0FD1007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A9D630-87BE-4C8E-809A-95BD52A6D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5FEC4-7D45-4F5C-BF40-43A1F70B3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6548-DAB2-4787-82A9-2627DFD86434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7F86D-9592-4688-B82D-9AA1BE2C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057DD-C1ED-45D2-9BBD-688395FAE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EA04D-8F3C-4503-907B-A0947A35F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714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CAC0B-8C6C-41B4-AB13-F86C989DC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750F6-C548-4307-96FC-D81A27C53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7C819-C1AC-4699-A892-2AF0BA819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6548-DAB2-4787-82A9-2627DFD86434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520F7-D259-4B25-9EB6-1E7591C91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D00421-EC4A-4300-AC3E-944ED7969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EA04D-8F3C-4503-907B-A0947A35F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149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012CE-A00B-4BBB-9231-02024279E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E13111-AD8E-42DC-9536-0B68786D2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4E6DD-55F0-48EB-932D-C2C153609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6548-DAB2-4787-82A9-2627DFD86434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1E24D7-0D95-4E5B-A530-3551DA9A3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ED5E5-2637-4287-BB83-6E83443DB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EA04D-8F3C-4503-907B-A0947A35F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01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987A1-30BE-44B7-84D8-75E41518C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1968A-88E7-4C65-B89C-29890F3802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23D7BA-5CFB-4E06-BC7F-6734D305E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5B9E2-59BA-465A-A067-4B409B0E4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6548-DAB2-4787-82A9-2627DFD86434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5292C3-C64F-4FA5-B970-511352211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A508FF-2113-4281-99AC-853025CCC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EA04D-8F3C-4503-907B-A0947A35F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204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45038-CC92-4A83-82DA-3EC7CE55C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70783-8CCB-44E1-8D65-1ED4F71DC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9AB392-5C34-4F95-A1C8-C37C221226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738895-DA6F-4BD1-85D4-D2FFA061D9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4D791A-52A2-43D4-B037-5657D400F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0C5C35-9566-400A-8D4C-40CCAEB5A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6548-DAB2-4787-82A9-2627DFD86434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50027D-5C87-4A9D-8330-78AC5C30B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847149-B431-48FD-A049-8797E8FEC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EA04D-8F3C-4503-907B-A0947A35F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829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B3811-AF1C-461F-893C-C4A40C53E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3F9033-A4AE-44A9-BF5D-60738B8AB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6548-DAB2-4787-82A9-2627DFD86434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3647E7-7C7D-411D-BB76-2E99B8D0B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84EF99-DE1A-43A0-A599-B7F41BAA2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EA04D-8F3C-4503-907B-A0947A35F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93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70DBED-2055-4990-8919-A8BCA97E0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6548-DAB2-4787-82A9-2627DFD86434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A51B90-E8AE-4FBB-AD5B-67211AB4F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101056-7F8B-4FC9-A1BB-A517E64EA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EA04D-8F3C-4503-907B-A0947A35F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457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5A7CB-EF51-4BA0-941A-8A6CCC407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A29D5-6BC5-4F8A-9885-27D8A4B86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432DE-8A26-4384-92F9-800CC696F7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D5227C-56BB-4138-8643-A7284FC51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6548-DAB2-4787-82A9-2627DFD86434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CAA63A-B5DD-4A0C-A7FB-2A2ABB218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91F1A-525D-4932-A87F-DDE3ED58F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EA04D-8F3C-4503-907B-A0947A35F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826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FAF02-49C7-44FE-B4F8-53C0E356A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D710B8-4457-4300-B067-380D6A5664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EDB18-1963-4A75-B3AD-7859667D2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FA557E-E313-4CBD-A1ED-C50E6288C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6548-DAB2-4787-82A9-2627DFD86434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47B07-133F-481D-AB39-C4F58EFF4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9A52AA-BAD4-4663-B7B9-7FF073655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EA04D-8F3C-4503-907B-A0947A35F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9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18903-1EDC-46CB-957F-13BA9B56D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00AEF1-E61D-4955-9632-B5AD0B2754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B991D-C7B1-4311-BF9E-802B31B16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6548-DAB2-4787-82A9-2627DFD86434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50B1C-2FF3-422C-BA3B-B5F0EEDDD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BAFF7-4F8B-480D-AC16-BB605EF42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EA04D-8F3C-4503-907B-A0947A35F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86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FD5AC3-3FB7-4670-943D-B297BAFD5B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98FCC7-27E1-4304-8571-B601A8598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BC512-7986-44A1-8D2C-75D80257F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F6548-DAB2-4787-82A9-2627DFD86434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5824C-E143-49BC-9FE9-10C90BFA0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C9ADC-48A2-4DD9-A431-F1E0BEEC5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EA04D-8F3C-4503-907B-A0947A35F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871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20F900-1F45-4E42-B4C9-4640D65D3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7B87C7-BCFD-41B9-AD74-54D6B05A5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764DC9-D9AE-4C1C-87E2-5B617BBE67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F6548-DAB2-4787-82A9-2627DFD86434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A9BF1-B3FF-408D-A0E8-7200EEBFBD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D34257-4DD2-4AD8-86AD-09ACF5C794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EA04D-8F3C-4503-907B-A0947A35F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725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B2B4F8-0E2B-4C80-A03F-451581E5D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121" y="0"/>
            <a:ext cx="5297758" cy="6858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040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4ED4DC-70CF-4F3B-A2B7-C2F2B7AA0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121" y="0"/>
            <a:ext cx="5297758" cy="6858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2424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510400-1AEC-403A-ADAF-AB973923F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121" y="0"/>
            <a:ext cx="5297758" cy="6858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0379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F760CB-340A-45D7-807C-35D8DEDE1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121" y="0"/>
            <a:ext cx="5297758" cy="6858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9432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AC2DB5-7E0E-4CBB-A8CB-6264A00E6D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121" y="0"/>
            <a:ext cx="5297758" cy="6858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5308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D86F5B-C8F0-457C-B90E-7C61774DE4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121" y="0"/>
            <a:ext cx="5297758" cy="6858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6556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00AAFC-DB1C-4E82-A19F-B878B3C69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121" y="0"/>
            <a:ext cx="5297758" cy="6858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0168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687F87-5590-40CC-AFF2-4178664C2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121" y="0"/>
            <a:ext cx="5297758" cy="6858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6286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192058-94B6-4B38-8806-B7106B46E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121" y="0"/>
            <a:ext cx="52977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065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AC4C8C-E780-4B6F-BCF6-BD33028F7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121" y="0"/>
            <a:ext cx="5297758" cy="6858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4B2F2E-C93D-4CC6-9BB1-571510BD5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31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04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Devin Stoick</dc:creator>
  <cp:lastModifiedBy>Devin Stoick</cp:lastModifiedBy>
  <cp:revision>2</cp:revision>
  <dcterms:created xsi:type="dcterms:W3CDTF">2020-11-30T00:27:08Z</dcterms:created>
  <dcterms:modified xsi:type="dcterms:W3CDTF">2021-01-20T02:22:49Z</dcterms:modified>
</cp:coreProperties>
</file>