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  <p:sldMasterId id="2147483660" r:id="rId13"/>
    <p:sldMasterId id="2147483661" r:id="rId14"/>
  </p:sldMasterIdLst>
  <p:sldIdLst>
    <p:sldId id="259" r:id="rId15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102" y="-19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10" Type="http://schemas.openxmlformats.org/officeDocument/2006/relationships/slideMaster" Target="slideMasters/slideMaster10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1638300"/>
            <a:ext cx="2616200" cy="452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1638300"/>
            <a:ext cx="7696200" cy="452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0930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0930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9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5550" y="1409700"/>
            <a:ext cx="1466850" cy="668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1409700"/>
            <a:ext cx="4248150" cy="668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9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5550" y="1409700"/>
            <a:ext cx="1466850" cy="668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1409700"/>
            <a:ext cx="4248150" cy="668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15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72400" y="2768600"/>
            <a:ext cx="1905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29800" y="2768600"/>
            <a:ext cx="1905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15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5029200"/>
            <a:ext cx="10464800" cy="1130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1638300"/>
            <a:ext cx="104648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104648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38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827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27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1717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16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073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30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87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45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971800"/>
            <a:ext cx="10464800" cy="3810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1270000"/>
            <a:ext cx="10464800" cy="721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382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827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272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1717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162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0734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306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878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450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7366000"/>
            <a:ext cx="10464800" cy="170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7366000"/>
            <a:ext cx="10464800" cy="170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7879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97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7879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97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89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3335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78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2225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67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89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3335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78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2225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67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50419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104648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72400" y="2768600"/>
            <a:ext cx="39624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50419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114300" y="0"/>
            <a:ext cx="12763500" cy="2997200"/>
          </a:xfrm>
          <a:ln/>
        </p:spPr>
        <p:txBody>
          <a:bodyPr/>
          <a:lstStyle/>
          <a:p>
            <a:r>
              <a:rPr lang="en-US" sz="4800" b="1" dirty="0">
                <a:latin typeface="Comic Sans MS" charset="0"/>
                <a:ea typeface="Comic Sans MS" charset="0"/>
                <a:cs typeface="Comic Sans MS" charset="0"/>
                <a:sym typeface="Comic Sans MS" charset="0"/>
              </a:rPr>
              <a:t>IF YOU NEED HELP WITH</a:t>
            </a:r>
            <a:r>
              <a:rPr lang="en-US" sz="4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  <a:t/>
            </a:r>
            <a:br>
              <a:rPr lang="en-US" sz="4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</a:br>
            <a:r>
              <a:rPr lang="en-US" sz="4800" b="1" dirty="0">
                <a:latin typeface="Comic Sans MS" charset="0"/>
                <a:ea typeface="Comic Sans MS" charset="0"/>
                <a:cs typeface="Comic Sans MS" charset="0"/>
                <a:sym typeface="Comic Sans MS" charset="0"/>
              </a:rPr>
              <a:t>A DRUG PROBLEM</a:t>
            </a:r>
            <a:r>
              <a:rPr lang="en-US" sz="4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  <a:t/>
            </a:r>
            <a:br>
              <a:rPr lang="en-US" sz="4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</a:br>
            <a:r>
              <a:rPr lang="en-US" sz="1800" b="1" dirty="0">
                <a:latin typeface="Comic Sans MS" charset="0"/>
                <a:ea typeface="Comic Sans MS" charset="0"/>
                <a:cs typeface="Comic Sans MS" charset="0"/>
                <a:sym typeface="Comic Sans MS" charset="0"/>
              </a:rPr>
              <a:t>(or just information)</a:t>
            </a:r>
            <a:r>
              <a:rPr lang="en-US" sz="4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  <a:t/>
            </a:r>
            <a:br>
              <a:rPr lang="en-US" sz="4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</a:br>
            <a:r>
              <a:rPr lang="en-US" sz="12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  <a:t/>
            </a:r>
            <a:br>
              <a:rPr lang="en-US" sz="12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</a:br>
            <a:r>
              <a:rPr lang="en-US" sz="4800" b="1" dirty="0">
                <a:latin typeface="Comic Sans MS" charset="0"/>
                <a:ea typeface="Comic Sans MS" charset="0"/>
                <a:cs typeface="Comic Sans MS" charset="0"/>
                <a:sym typeface="Comic Sans MS" charset="0"/>
              </a:rPr>
              <a:t>WE CAN HELP</a:t>
            </a:r>
            <a:endParaRPr lang="en-US" sz="4800" b="1" dirty="0">
              <a:latin typeface="Comic Sans MS" charset="0"/>
              <a:ea typeface="ヒラギノ明朝 ProN W6" charset="0"/>
              <a:cs typeface="ヒラギノ明朝 ProN W6" charset="0"/>
              <a:sym typeface="Comic Sans MS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22600" y="3111500"/>
            <a:ext cx="6985000" cy="723900"/>
          </a:xfrm>
          <a:ln/>
        </p:spPr>
        <p:txBody>
          <a:bodyPr/>
          <a:lstStyle/>
          <a:p>
            <a:r>
              <a:rPr lang="en-US">
                <a:latin typeface="Arial Black" charset="0"/>
                <a:ea typeface="Arial Black" charset="0"/>
                <a:cs typeface="Arial Black" charset="0"/>
                <a:sym typeface="Arial Black" charset="0"/>
              </a:rPr>
              <a:t>NARCOTICS ANONYMOUS</a:t>
            </a:r>
            <a:endParaRPr lang="en-US">
              <a:latin typeface="Arial Black" charset="0"/>
              <a:ea typeface="ヒラギノ角ゴ ProN W6" charset="0"/>
              <a:cs typeface="ヒラギノ角ゴ ProN W6" charset="0"/>
              <a:sym typeface="Arial Black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800" y="3313113"/>
            <a:ext cx="2070100" cy="2084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75900" y="3378200"/>
            <a:ext cx="2019300" cy="2019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389" name="Rectangle 5"/>
          <p:cNvSpPr>
            <a:spLocks/>
          </p:cNvSpPr>
          <p:nvPr/>
        </p:nvSpPr>
        <p:spPr bwMode="auto">
          <a:xfrm>
            <a:off x="4191000" y="3733800"/>
            <a:ext cx="4622800" cy="24384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endParaRPr lang="en-US" sz="1800" dirty="0"/>
          </a:p>
          <a:p>
            <a:r>
              <a:rPr lang="en-US" sz="1800" dirty="0"/>
              <a:t> Northern Lights Area of Narcotics Anonymous </a:t>
            </a:r>
          </a:p>
          <a:p>
            <a:r>
              <a:rPr lang="en-US" sz="1800" dirty="0"/>
              <a:t>Minnesota Meeting Information </a:t>
            </a:r>
          </a:p>
          <a:p>
            <a:r>
              <a:rPr lang="en-US" sz="1800" dirty="0"/>
              <a:t>Toll Free 1-877-767-7676 </a:t>
            </a:r>
          </a:p>
          <a:p>
            <a:r>
              <a:rPr lang="en-US" sz="1800" dirty="0"/>
              <a:t>PO Box 16934 </a:t>
            </a:r>
          </a:p>
          <a:p>
            <a:r>
              <a:rPr lang="en-US" sz="1800" dirty="0"/>
              <a:t>Duluth, MN 55816 </a:t>
            </a:r>
          </a:p>
          <a:p>
            <a:r>
              <a:rPr lang="en-US" sz="1800" dirty="0"/>
              <a:t>www.NAMinnesota.org </a:t>
            </a:r>
            <a:endParaRPr lang="en-US" sz="1800" dirty="0">
              <a:solidFill>
                <a:schemeClr val="tx1"/>
              </a:solidFill>
              <a:ea typeface="Gill Sans" charset="0"/>
              <a:cs typeface="Gill Sans" charset="0"/>
            </a:endParaRPr>
          </a:p>
        </p:txBody>
      </p:sp>
      <p:sp>
        <p:nvSpPr>
          <p:cNvPr id="16390" name="Rectangle 6"/>
          <p:cNvSpPr>
            <a:spLocks/>
          </p:cNvSpPr>
          <p:nvPr/>
        </p:nvSpPr>
        <p:spPr bwMode="auto">
          <a:xfrm>
            <a:off x="11028849" y="5758706"/>
            <a:ext cx="771045" cy="153888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spAutoFit/>
          </a:bodyPr>
          <a:lstStyle/>
          <a:p>
            <a:r>
              <a:rPr lang="en-US" sz="1000" dirty="0" smtClean="0">
                <a:solidFill>
                  <a:schemeClr val="tx1"/>
                </a:solidFill>
                <a:ea typeface="Gill Sans" charset="0"/>
                <a:cs typeface="Gill Sans" charset="0"/>
              </a:rPr>
              <a:t>January 2014</a:t>
            </a:r>
            <a:endParaRPr lang="en-US" sz="1000" dirty="0">
              <a:solidFill>
                <a:schemeClr val="tx1"/>
              </a:solidFill>
              <a:ea typeface="Gill Sans" charset="0"/>
              <a:cs typeface="Gill Sans" charset="0"/>
            </a:endParaRPr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 rot="10800000" flipH="1">
            <a:off x="94736" y="6575380"/>
            <a:ext cx="12574587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6395" name="Group 11"/>
          <p:cNvGrpSpPr>
            <a:grpSpLocks/>
          </p:cNvGrpSpPr>
          <p:nvPr/>
        </p:nvGrpSpPr>
        <p:grpSpPr bwMode="auto">
          <a:xfrm>
            <a:off x="166688" y="7073900"/>
            <a:ext cx="1711325" cy="2679700"/>
            <a:chOff x="89" y="0"/>
            <a:chExt cx="1078" cy="1688"/>
          </a:xfrm>
        </p:grpSpPr>
        <p:sp>
          <p:nvSpPr>
            <p:cNvPr id="16396" name="Rectangle 12"/>
            <p:cNvSpPr>
              <a:spLocks/>
            </p:cNvSpPr>
            <p:nvPr/>
          </p:nvSpPr>
          <p:spPr bwMode="auto">
            <a:xfrm rot="16200000">
              <a:off x="-503" y="697"/>
              <a:ext cx="1583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397" name="Line 13"/>
            <p:cNvSpPr>
              <a:spLocks noChangeShapeType="1"/>
            </p:cNvSpPr>
            <p:nvPr/>
          </p:nvSpPr>
          <p:spPr bwMode="auto">
            <a:xfrm>
              <a:off x="51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98" name="Rectangle 14"/>
            <p:cNvSpPr>
              <a:spLocks/>
            </p:cNvSpPr>
            <p:nvPr/>
          </p:nvSpPr>
          <p:spPr bwMode="auto">
            <a:xfrm rot="-5400000">
              <a:off x="48" y="684"/>
              <a:ext cx="1584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399" name="Line 15"/>
            <p:cNvSpPr>
              <a:spLocks noChangeShapeType="1"/>
            </p:cNvSpPr>
            <p:nvPr/>
          </p:nvSpPr>
          <p:spPr bwMode="auto">
            <a:xfrm>
              <a:off x="115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00" name="Group 16"/>
          <p:cNvGrpSpPr>
            <a:grpSpLocks/>
          </p:cNvGrpSpPr>
          <p:nvPr/>
        </p:nvGrpSpPr>
        <p:grpSpPr bwMode="auto">
          <a:xfrm>
            <a:off x="1993900" y="7073900"/>
            <a:ext cx="1852613" cy="2660650"/>
            <a:chOff x="0" y="0"/>
            <a:chExt cx="1167" cy="1676"/>
          </a:xfrm>
        </p:grpSpPr>
        <p:sp>
          <p:nvSpPr>
            <p:cNvPr id="16401" name="Rectangle 17"/>
            <p:cNvSpPr>
              <a:spLocks/>
            </p:cNvSpPr>
            <p:nvPr/>
          </p:nvSpPr>
          <p:spPr bwMode="auto">
            <a:xfrm rot="-5400000">
              <a:off x="-592" y="684"/>
              <a:ext cx="1583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02" name="Line 18"/>
            <p:cNvSpPr>
              <a:spLocks noChangeShapeType="1"/>
            </p:cNvSpPr>
            <p:nvPr/>
          </p:nvSpPr>
          <p:spPr bwMode="auto">
            <a:xfrm>
              <a:off x="51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3" name="Rectangle 19"/>
            <p:cNvSpPr>
              <a:spLocks/>
            </p:cNvSpPr>
            <p:nvPr/>
          </p:nvSpPr>
          <p:spPr bwMode="auto">
            <a:xfrm rot="-5400000">
              <a:off x="48" y="684"/>
              <a:ext cx="1584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04" name="Line 20"/>
            <p:cNvSpPr>
              <a:spLocks noChangeShapeType="1"/>
            </p:cNvSpPr>
            <p:nvPr/>
          </p:nvSpPr>
          <p:spPr bwMode="auto">
            <a:xfrm>
              <a:off x="115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05" name="Group 21"/>
          <p:cNvGrpSpPr>
            <a:grpSpLocks/>
          </p:cNvGrpSpPr>
          <p:nvPr/>
        </p:nvGrpSpPr>
        <p:grpSpPr bwMode="auto">
          <a:xfrm>
            <a:off x="4013200" y="7073900"/>
            <a:ext cx="1852613" cy="2660650"/>
            <a:chOff x="0" y="0"/>
            <a:chExt cx="1167" cy="1676"/>
          </a:xfrm>
        </p:grpSpPr>
        <p:sp>
          <p:nvSpPr>
            <p:cNvPr id="16406" name="Rectangle 22"/>
            <p:cNvSpPr>
              <a:spLocks/>
            </p:cNvSpPr>
            <p:nvPr/>
          </p:nvSpPr>
          <p:spPr bwMode="auto">
            <a:xfrm rot="-5400000">
              <a:off x="-592" y="684"/>
              <a:ext cx="1583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07" name="Line 23"/>
            <p:cNvSpPr>
              <a:spLocks noChangeShapeType="1"/>
            </p:cNvSpPr>
            <p:nvPr/>
          </p:nvSpPr>
          <p:spPr bwMode="auto">
            <a:xfrm>
              <a:off x="51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8" name="Rectangle 24"/>
            <p:cNvSpPr>
              <a:spLocks/>
            </p:cNvSpPr>
            <p:nvPr/>
          </p:nvSpPr>
          <p:spPr bwMode="auto">
            <a:xfrm rot="-5400000">
              <a:off x="48" y="684"/>
              <a:ext cx="1584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09" name="Line 25"/>
            <p:cNvSpPr>
              <a:spLocks noChangeShapeType="1"/>
            </p:cNvSpPr>
            <p:nvPr/>
          </p:nvSpPr>
          <p:spPr bwMode="auto">
            <a:xfrm>
              <a:off x="115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10" name="Group 26"/>
          <p:cNvGrpSpPr>
            <a:grpSpLocks/>
          </p:cNvGrpSpPr>
          <p:nvPr/>
        </p:nvGrpSpPr>
        <p:grpSpPr bwMode="auto">
          <a:xfrm>
            <a:off x="5980113" y="7073900"/>
            <a:ext cx="1854200" cy="2660650"/>
            <a:chOff x="0" y="0"/>
            <a:chExt cx="1167" cy="1676"/>
          </a:xfrm>
        </p:grpSpPr>
        <p:sp>
          <p:nvSpPr>
            <p:cNvPr id="16411" name="Rectangle 27"/>
            <p:cNvSpPr>
              <a:spLocks/>
            </p:cNvSpPr>
            <p:nvPr/>
          </p:nvSpPr>
          <p:spPr bwMode="auto">
            <a:xfrm rot="-5400000">
              <a:off x="-592" y="684"/>
              <a:ext cx="1583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12" name="Line 28"/>
            <p:cNvSpPr>
              <a:spLocks noChangeShapeType="1"/>
            </p:cNvSpPr>
            <p:nvPr/>
          </p:nvSpPr>
          <p:spPr bwMode="auto">
            <a:xfrm>
              <a:off x="51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3" name="Rectangle 29"/>
            <p:cNvSpPr>
              <a:spLocks/>
            </p:cNvSpPr>
            <p:nvPr/>
          </p:nvSpPr>
          <p:spPr bwMode="auto">
            <a:xfrm rot="-5400000">
              <a:off x="48" y="684"/>
              <a:ext cx="1584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14" name="Line 30"/>
            <p:cNvSpPr>
              <a:spLocks noChangeShapeType="1"/>
            </p:cNvSpPr>
            <p:nvPr/>
          </p:nvSpPr>
          <p:spPr bwMode="auto">
            <a:xfrm>
              <a:off x="115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415" name="Group 31"/>
          <p:cNvGrpSpPr>
            <a:grpSpLocks/>
          </p:cNvGrpSpPr>
          <p:nvPr/>
        </p:nvGrpSpPr>
        <p:grpSpPr bwMode="auto">
          <a:xfrm>
            <a:off x="7975600" y="7073900"/>
            <a:ext cx="1852613" cy="2660650"/>
            <a:chOff x="0" y="0"/>
            <a:chExt cx="1167" cy="1676"/>
          </a:xfrm>
        </p:grpSpPr>
        <p:sp>
          <p:nvSpPr>
            <p:cNvPr id="16416" name="Rectangle 32"/>
            <p:cNvSpPr>
              <a:spLocks/>
            </p:cNvSpPr>
            <p:nvPr/>
          </p:nvSpPr>
          <p:spPr bwMode="auto">
            <a:xfrm rot="-5400000">
              <a:off x="-592" y="684"/>
              <a:ext cx="1583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17" name="Line 33"/>
            <p:cNvSpPr>
              <a:spLocks noChangeShapeType="1"/>
            </p:cNvSpPr>
            <p:nvPr/>
          </p:nvSpPr>
          <p:spPr bwMode="auto">
            <a:xfrm>
              <a:off x="51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8" name="Rectangle 34"/>
            <p:cNvSpPr>
              <a:spLocks/>
            </p:cNvSpPr>
            <p:nvPr/>
          </p:nvSpPr>
          <p:spPr bwMode="auto">
            <a:xfrm rot="-5400000">
              <a:off x="48" y="684"/>
              <a:ext cx="1584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16419" name="Line 35"/>
            <p:cNvSpPr>
              <a:spLocks noChangeShapeType="1"/>
            </p:cNvSpPr>
            <p:nvPr/>
          </p:nvSpPr>
          <p:spPr bwMode="auto">
            <a:xfrm>
              <a:off x="115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420" name="Rectangle 36"/>
          <p:cNvSpPr>
            <a:spLocks/>
          </p:cNvSpPr>
          <p:nvPr/>
        </p:nvSpPr>
        <p:spPr bwMode="auto">
          <a:xfrm rot="-5400000">
            <a:off x="9029700" y="8159750"/>
            <a:ext cx="2514600" cy="6350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1-877-767-7676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www.naminnesota.org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  <p:sp>
        <p:nvSpPr>
          <p:cNvPr id="16421" name="Line 37"/>
          <p:cNvSpPr>
            <a:spLocks noChangeShapeType="1"/>
          </p:cNvSpPr>
          <p:nvPr/>
        </p:nvSpPr>
        <p:spPr bwMode="auto">
          <a:xfrm>
            <a:off x="10782300" y="7073900"/>
            <a:ext cx="23813" cy="26543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22" name="Rectangle 38"/>
          <p:cNvSpPr>
            <a:spLocks/>
          </p:cNvSpPr>
          <p:nvPr/>
        </p:nvSpPr>
        <p:spPr bwMode="auto">
          <a:xfrm rot="-5400000">
            <a:off x="10045700" y="8159750"/>
            <a:ext cx="2514600" cy="6350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1-877-767-7676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www.naminnesota.org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  <p:sp>
        <p:nvSpPr>
          <p:cNvPr id="16423" name="Line 39"/>
          <p:cNvSpPr>
            <a:spLocks noChangeShapeType="1"/>
          </p:cNvSpPr>
          <p:nvPr/>
        </p:nvSpPr>
        <p:spPr bwMode="auto">
          <a:xfrm>
            <a:off x="11798300" y="7073900"/>
            <a:ext cx="23813" cy="26543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24" name="Rectangle 40"/>
          <p:cNvSpPr>
            <a:spLocks/>
          </p:cNvSpPr>
          <p:nvPr/>
        </p:nvSpPr>
        <p:spPr bwMode="auto">
          <a:xfrm rot="-5400000">
            <a:off x="11137900" y="8159750"/>
            <a:ext cx="2514600" cy="6350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1-877-767-7676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www.naminnesota.org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  <p:pic>
        <p:nvPicPr>
          <p:cNvPr id="42" name="Picture 41" descr="NA%20group%20logo%20-%20NAWS%20-%20200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2600" y="2133600"/>
            <a:ext cx="2438400" cy="2438400"/>
          </a:xfrm>
          <a:prstGeom prst="rect">
            <a:avLst/>
          </a:prstGeom>
        </p:spPr>
      </p:pic>
      <p:pic>
        <p:nvPicPr>
          <p:cNvPr id="43" name="Picture 42" descr="NA%20group%20logo%20-%20NAWS%20-%20200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83800" y="2133600"/>
            <a:ext cx="2438400" cy="2438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&amp; Bullets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ullets">
  <a:themeElements>
    <a:clrScheme name="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hoto - Horizontal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hoto - Vertical">
  <a:themeElements>
    <a:clrScheme name="Photo - Vertic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 Reflection">
  <a:themeElements>
    <a:clrScheme name="Photo - Vertic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&amp; Bullets - Left">
  <a:themeElements>
    <a:clrScheme name="Title &amp; Bullets - Lef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2 Column">
  <a:themeElements>
    <a:clrScheme name="Title &amp; Bullets - 2 Colum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Right">
  <a:themeElements>
    <a:clrScheme name="Title &amp; Bullets - Righ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itle, Bullets &amp; Photo">
  <a:themeElements>
    <a:clrScheme name="Title, Bullets &amp; Pho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Pages>0</Pages>
  <Words>108</Words>
  <Characters>0</Characters>
  <Application>Microsoft Office PowerPoint</Application>
  <PresentationFormat>Custom</PresentationFormat>
  <Lines>0</Lines>
  <Paragraphs>49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</vt:i4>
      </vt:variant>
    </vt:vector>
  </HeadingPairs>
  <TitlesOfParts>
    <vt:vector size="15" baseType="lpstr">
      <vt:lpstr>Title &amp; Subtitle</vt:lpstr>
      <vt:lpstr>Title &amp; Bullets</vt:lpstr>
      <vt:lpstr>Title - Center</vt:lpstr>
      <vt:lpstr>Bullets</vt:lpstr>
      <vt:lpstr>Photo - Horizontal</vt:lpstr>
      <vt:lpstr>Photo - Horizontal Reflection</vt:lpstr>
      <vt:lpstr>Photo - Vertical</vt:lpstr>
      <vt:lpstr>Photo - Vertical Reflection</vt:lpstr>
      <vt:lpstr>Title - Top</vt:lpstr>
      <vt:lpstr>Blank</vt:lpstr>
      <vt:lpstr>Title &amp; Bullets - Left</vt:lpstr>
      <vt:lpstr>Title &amp; Bullets - 2 Column</vt:lpstr>
      <vt:lpstr>Title &amp; Bullets - Right</vt:lpstr>
      <vt:lpstr>Title, Bullets &amp; Photo</vt:lpstr>
      <vt:lpstr>IF YOU NEED HELP WITH A DRUG PROBLEM (or just information)  WE CAN HELP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 YOU WANT TO USE DRUGS THAT’S YOUR BUSINESS  IF YOU WANT TO STOP THAT’S OURS</dc:title>
  <dc:creator>Robin</dc:creator>
  <cp:lastModifiedBy>Roberta E. Evanson</cp:lastModifiedBy>
  <cp:revision>8</cp:revision>
  <dcterms:modified xsi:type="dcterms:W3CDTF">2014-03-27T16:01:16Z</dcterms:modified>
</cp:coreProperties>
</file>