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sldIdLst>
    <p:sldId id="259" r:id="rId15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450" y="-67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98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971800"/>
            <a:ext cx="10464800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768600"/>
            <a:ext cx="39624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northernlights.naminnesota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14300" y="0"/>
            <a:ext cx="12763500" cy="2997200"/>
          </a:xfrm>
          <a:ln/>
        </p:spPr>
        <p:txBody>
          <a:bodyPr/>
          <a:lstStyle/>
          <a:p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IF YOU NEED HELP WITH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A DRUG PROBLEM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1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(or just information)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12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12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WE CAN HELP</a:t>
            </a:r>
            <a:endParaRPr lang="en-US" sz="4800" b="1" dirty="0">
              <a:latin typeface="Comic Sans MS" charset="0"/>
              <a:ea typeface="ヒラギノ明朝 ProN W6" charset="0"/>
              <a:cs typeface="ヒラギノ明朝 ProN W6" charset="0"/>
              <a:sym typeface="Comic Sans MS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22600" y="3111500"/>
            <a:ext cx="6985000" cy="723900"/>
          </a:xfrm>
          <a:ln/>
        </p:spPr>
        <p:txBody>
          <a:bodyPr/>
          <a:lstStyle/>
          <a:p>
            <a:r>
              <a:rPr lang="en-US">
                <a:latin typeface="Arial Black" charset="0"/>
                <a:ea typeface="Arial Black" charset="0"/>
                <a:cs typeface="Arial Black" charset="0"/>
                <a:sym typeface="Arial Black" charset="0"/>
              </a:rPr>
              <a:t>NARCOTICS ANONYMOUS</a:t>
            </a:r>
            <a:endParaRPr lang="en-US">
              <a:latin typeface="Arial Black" charset="0"/>
              <a:ea typeface="ヒラギノ角ゴ ProN W6" charset="0"/>
              <a:cs typeface="ヒラギノ角ゴ ProN W6" charset="0"/>
              <a:sym typeface="Arial Black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" y="3313113"/>
            <a:ext cx="2070100" cy="2084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75900" y="3378200"/>
            <a:ext cx="2019300" cy="2019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/>
          </p:cNvSpPr>
          <p:nvPr/>
        </p:nvSpPr>
        <p:spPr bwMode="auto">
          <a:xfrm>
            <a:off x="4191000" y="3733800"/>
            <a:ext cx="4622800" cy="24384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endParaRPr lang="en-US" sz="1800" dirty="0"/>
          </a:p>
          <a:p>
            <a:r>
              <a:rPr lang="en-US" sz="1800" dirty="0"/>
              <a:t> Northern Lights Area of Narcotics Anonymous </a:t>
            </a:r>
          </a:p>
          <a:p>
            <a:r>
              <a:rPr lang="en-US" sz="1800" dirty="0"/>
              <a:t>Minnesota Meeting Information </a:t>
            </a:r>
          </a:p>
          <a:p>
            <a:r>
              <a:rPr lang="en-US" sz="1800" dirty="0"/>
              <a:t>Toll Free 1-877-767-7676 </a:t>
            </a:r>
          </a:p>
          <a:p>
            <a:r>
              <a:rPr lang="en-US" sz="1800" dirty="0"/>
              <a:t>PO Box 16934 </a:t>
            </a:r>
          </a:p>
          <a:p>
            <a:r>
              <a:rPr lang="en-US" sz="1800" dirty="0"/>
              <a:t>Duluth, MN 55816 </a:t>
            </a:r>
          </a:p>
          <a:p>
            <a:r>
              <a:rPr lang="en-US" sz="1800" dirty="0"/>
              <a:t>www.NAMinnesota.org </a:t>
            </a:r>
            <a:endParaRPr lang="en-US" sz="18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16390" name="Rectangle 6"/>
          <p:cNvSpPr>
            <a:spLocks/>
          </p:cNvSpPr>
          <p:nvPr/>
        </p:nvSpPr>
        <p:spPr bwMode="auto">
          <a:xfrm>
            <a:off x="11028849" y="5758706"/>
            <a:ext cx="771045" cy="153888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January 2014</a:t>
            </a:r>
            <a:endParaRPr lang="en-US" sz="10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rot="10800000" flipH="1">
            <a:off x="94736" y="6575380"/>
            <a:ext cx="12574587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6395" name="Group 11"/>
          <p:cNvGrpSpPr>
            <a:grpSpLocks/>
          </p:cNvGrpSpPr>
          <p:nvPr/>
        </p:nvGrpSpPr>
        <p:grpSpPr bwMode="auto">
          <a:xfrm>
            <a:off x="25400" y="7073900"/>
            <a:ext cx="1852613" cy="2660650"/>
            <a:chOff x="0" y="0"/>
            <a:chExt cx="1167" cy="1676"/>
          </a:xfrm>
        </p:grpSpPr>
        <p:sp>
          <p:nvSpPr>
            <p:cNvPr id="16396" name="Rectangle 1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8" name="Rectangle 1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00" name="Group 16"/>
          <p:cNvGrpSpPr>
            <a:grpSpLocks/>
          </p:cNvGrpSpPr>
          <p:nvPr/>
        </p:nvGrpSpPr>
        <p:grpSpPr bwMode="auto">
          <a:xfrm>
            <a:off x="1993900" y="7073900"/>
            <a:ext cx="1852613" cy="2660650"/>
            <a:chOff x="0" y="0"/>
            <a:chExt cx="1167" cy="1676"/>
          </a:xfrm>
        </p:grpSpPr>
        <p:sp>
          <p:nvSpPr>
            <p:cNvPr id="16401" name="Rectangle 17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3" name="Rectangle 19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05" name="Group 21"/>
          <p:cNvGrpSpPr>
            <a:grpSpLocks/>
          </p:cNvGrpSpPr>
          <p:nvPr/>
        </p:nvGrpSpPr>
        <p:grpSpPr bwMode="auto">
          <a:xfrm>
            <a:off x="4013200" y="7073900"/>
            <a:ext cx="1852613" cy="2660650"/>
            <a:chOff x="0" y="0"/>
            <a:chExt cx="1167" cy="1676"/>
          </a:xfrm>
        </p:grpSpPr>
        <p:sp>
          <p:nvSpPr>
            <p:cNvPr id="16406" name="Rectangle 2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7" name="Line 2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8" name="Rectangle 2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9" name="Line 2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10" name="Group 26"/>
          <p:cNvGrpSpPr>
            <a:grpSpLocks/>
          </p:cNvGrpSpPr>
          <p:nvPr/>
        </p:nvGrpSpPr>
        <p:grpSpPr bwMode="auto">
          <a:xfrm>
            <a:off x="5980113" y="7073900"/>
            <a:ext cx="1854200" cy="2660650"/>
            <a:chOff x="0" y="0"/>
            <a:chExt cx="1167" cy="1676"/>
          </a:xfrm>
        </p:grpSpPr>
        <p:sp>
          <p:nvSpPr>
            <p:cNvPr id="16411" name="Rectangle 27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2" name="Line 28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3" name="Rectangle 29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15" name="Group 31"/>
          <p:cNvGrpSpPr>
            <a:grpSpLocks/>
          </p:cNvGrpSpPr>
          <p:nvPr/>
        </p:nvGrpSpPr>
        <p:grpSpPr bwMode="auto">
          <a:xfrm>
            <a:off x="7975600" y="7073900"/>
            <a:ext cx="1852613" cy="2660650"/>
            <a:chOff x="0" y="0"/>
            <a:chExt cx="1167" cy="1676"/>
          </a:xfrm>
        </p:grpSpPr>
        <p:sp>
          <p:nvSpPr>
            <p:cNvPr id="16416" name="Rectangle 3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8" name="Rectangle 3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4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9" name="Line 3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20" name="Rectangle 36"/>
          <p:cNvSpPr>
            <a:spLocks/>
          </p:cNvSpPr>
          <p:nvPr/>
        </p:nvSpPr>
        <p:spPr bwMode="auto">
          <a:xfrm rot="-5400000">
            <a:off x="9029700" y="815975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4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16421" name="Line 37"/>
          <p:cNvSpPr>
            <a:spLocks noChangeShapeType="1"/>
          </p:cNvSpPr>
          <p:nvPr/>
        </p:nvSpPr>
        <p:spPr bwMode="auto">
          <a:xfrm>
            <a:off x="10782300" y="707390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2" name="Rectangle 38"/>
          <p:cNvSpPr>
            <a:spLocks/>
          </p:cNvSpPr>
          <p:nvPr/>
        </p:nvSpPr>
        <p:spPr bwMode="auto">
          <a:xfrm rot="-5400000">
            <a:off x="10045700" y="815975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4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16423" name="Line 39"/>
          <p:cNvSpPr>
            <a:spLocks noChangeShapeType="1"/>
          </p:cNvSpPr>
          <p:nvPr/>
        </p:nvSpPr>
        <p:spPr bwMode="auto">
          <a:xfrm>
            <a:off x="11798300" y="707390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4" name="Rectangle 40"/>
          <p:cNvSpPr>
            <a:spLocks/>
          </p:cNvSpPr>
          <p:nvPr/>
        </p:nvSpPr>
        <p:spPr bwMode="auto">
          <a:xfrm rot="-5400000">
            <a:off x="11137900" y="815975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4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pic>
        <p:nvPicPr>
          <p:cNvPr id="42" name="Picture 41" descr="NA%20group%20logo%20-%20NAWS%20-%20200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2600" y="2133600"/>
            <a:ext cx="2438400" cy="2438400"/>
          </a:xfrm>
          <a:prstGeom prst="rect">
            <a:avLst/>
          </a:prstGeom>
        </p:spPr>
      </p:pic>
      <p:pic>
        <p:nvPicPr>
          <p:cNvPr id="43" name="Picture 42" descr="NA%20group%20logo%20-%20NAWS%20-%20200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83800" y="2133600"/>
            <a:ext cx="2438400" cy="2438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Pages>0</Pages>
  <Words>108</Words>
  <Characters>0</Characters>
  <Application>Microsoft Office PowerPoint</Application>
  <PresentationFormat>Custom</PresentationFormat>
  <Lines>0</Lines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IF YOU NEED HELP WITH A DRUG PROBLEM (or just information)  WE CAN HELP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YOU WANT TO USE DRUGS THAT’S YOUR BUSINESS  IF YOU WANT TO STOP THAT’S OURS</dc:title>
  <dc:creator>Robin</dc:creator>
  <cp:lastModifiedBy>Robin</cp:lastModifiedBy>
  <cp:revision>7</cp:revision>
  <dcterms:modified xsi:type="dcterms:W3CDTF">2014-01-21T02:29:30Z</dcterms:modified>
</cp:coreProperties>
</file>