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8" r:id="rId15"/>
  </p:sldIdLst>
  <p:sldSz cx="9144000" cy="6858000" type="letter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321457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642915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964372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285829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1607287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1928744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2250201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2571659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142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  <a:prstGeom prst="rect">
            <a:avLst/>
          </a:prstGeom>
        </p:spPr>
        <p:txBody>
          <a:bodyPr lIns="64291" tIns="32146" rIns="64291" bIns="32146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892969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69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1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2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1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  <a:prstGeom prst="rect">
            <a:avLst/>
          </a:prstGeom>
        </p:spPr>
        <p:txBody>
          <a:bodyPr lIns="64291" tIns="32146" rIns="64291" bIns="32146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7"/>
            <a:ext cx="4060775" cy="4525119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291" tIns="32146" rIns="64291" bIns="32146"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  <a:prstGeom prst="rect">
            <a:avLst/>
          </a:prstGeom>
        </p:spPr>
        <p:txBody>
          <a:bodyPr lIns="64291" tIns="32146" rIns="64291" bIns="32146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  <a:prstGeom prst="rect">
            <a:avLst/>
          </a:prstGeom>
        </p:spPr>
        <p:txBody>
          <a:bodyPr lIns="64291" tIns="32146" rIns="64291" bIns="32146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  <a:prstGeom prst="rect">
            <a:avLst/>
          </a:prstGeom>
        </p:spPr>
        <p:txBody>
          <a:bodyPr lIns="64291" tIns="32146" rIns="64291" bIns="32146"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8228707" cy="4525119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91" tIns="32146" rIns="64291" bIns="3214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2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4969" y="1946672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1578" y="1946672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2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69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3536156"/>
            <a:ext cx="7358063" cy="7947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151930"/>
            <a:ext cx="7358063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33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6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9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9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45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90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36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82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28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2089547"/>
            <a:ext cx="7358063" cy="26789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892969"/>
            <a:ext cx="7358063" cy="5072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89338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66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94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922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450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908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365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822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280" indent="-401822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2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2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505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8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11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6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16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25056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84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11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6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168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625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8082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540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997" indent="-401822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4969" y="1946672"/>
            <a:ext cx="2786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69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2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57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915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37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829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53464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74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702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2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758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216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673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9130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587" indent="-347130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80367" y="0"/>
            <a:ext cx="8974336" cy="2009180"/>
          </a:xfrm>
          <a:ln/>
        </p:spPr>
        <p:txBody>
          <a:bodyPr/>
          <a:lstStyle/>
          <a:p>
            <a:r>
              <a:rPr lang="en-US" sz="34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WANT TO USE DRUGS</a:t>
            </a:r>
            <a: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34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THAT’S YOUR BUSINESS</a:t>
            </a:r>
            <a: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3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17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17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34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WANT TO STOP THAT’S OURS</a:t>
            </a:r>
            <a:endParaRPr lang="en-US" sz="3400" b="1" dirty="0">
              <a:latin typeface="Comic Sans MS" charset="0"/>
              <a:ea typeface="ヒラギノ明朝 ProN W6" charset="0"/>
              <a:cs typeface="ヒラギノ明朝 ProN W6" charset="0"/>
              <a:sym typeface="Comic Sans MS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25266" y="2187774"/>
            <a:ext cx="4911328" cy="508992"/>
          </a:xfrm>
          <a:ln/>
        </p:spPr>
        <p:txBody>
          <a:bodyPr/>
          <a:lstStyle/>
          <a:p>
            <a:r>
              <a:rPr lang="en-US">
                <a:latin typeface="Arial Black" charset="0"/>
                <a:ea typeface="Arial Black" charset="0"/>
                <a:cs typeface="Arial Black" charset="0"/>
                <a:sym typeface="Arial Black" charset="0"/>
              </a:rPr>
              <a:t>NARCOTICS ANONYMOUS</a:t>
            </a:r>
            <a:endParaRPr lang="en-US">
              <a:latin typeface="Arial Black" charset="0"/>
              <a:ea typeface="ヒラギノ角ゴ ProN W6" charset="0"/>
              <a:cs typeface="ヒラギノ角ゴ ProN W6" charset="0"/>
              <a:sym typeface="Arial Black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" y="2329533"/>
            <a:ext cx="1455539" cy="14655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5555" y="2375297"/>
            <a:ext cx="1419820" cy="1419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/>
          </p:cNvSpPr>
          <p:nvPr/>
        </p:nvSpPr>
        <p:spPr bwMode="auto">
          <a:xfrm>
            <a:off x="2421062" y="2625328"/>
            <a:ext cx="4052962" cy="1553766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300" dirty="0">
                <a:solidFill>
                  <a:schemeClr val="tx1"/>
                </a:solidFill>
                <a:ea typeface="Gill Sans" charset="0"/>
                <a:cs typeface="Gill Sans" charset="0"/>
              </a:rPr>
              <a:t>Northern Lights Area of Narcotics Anonymous</a:t>
            </a:r>
          </a:p>
          <a:p>
            <a:r>
              <a:rPr lang="en-US" sz="1300" dirty="0">
                <a:solidFill>
                  <a:schemeClr val="tx1"/>
                </a:solidFill>
                <a:ea typeface="Gill Sans" charset="0"/>
                <a:cs typeface="Gill Sans" charset="0"/>
              </a:rPr>
              <a:t>Minnesota Meeting Information </a:t>
            </a:r>
          </a:p>
          <a:p>
            <a:r>
              <a:rPr lang="en-US" sz="1300" dirty="0">
                <a:solidFill>
                  <a:schemeClr val="tx1"/>
                </a:solidFill>
                <a:ea typeface="Gill Sans" charset="0"/>
                <a:cs typeface="Gill Sans" charset="0"/>
              </a:rPr>
              <a:t>Toll Free 1-877-767-7676</a:t>
            </a:r>
          </a:p>
          <a:p>
            <a:r>
              <a:rPr lang="en-US" sz="1300" dirty="0">
                <a:solidFill>
                  <a:schemeClr val="tx1"/>
                </a:solidFill>
                <a:ea typeface="Gill Sans" charset="0"/>
                <a:cs typeface="Gill Sans" charset="0"/>
              </a:rPr>
              <a:t>PO Box 16934</a:t>
            </a:r>
          </a:p>
          <a:p>
            <a:r>
              <a:rPr lang="en-US" sz="1300" dirty="0">
                <a:solidFill>
                  <a:schemeClr val="tx1"/>
                </a:solidFill>
                <a:ea typeface="Gill Sans" charset="0"/>
                <a:cs typeface="Gill Sans" charset="0"/>
              </a:rPr>
              <a:t>Duluth, MN  55816</a:t>
            </a:r>
          </a:p>
          <a:p>
            <a:r>
              <a:rPr lang="en-US" sz="1300" dirty="0">
                <a:solidFill>
                  <a:schemeClr val="tx1"/>
                </a:solidFill>
                <a:ea typeface="Gill Sans" charset="0"/>
                <a:cs typeface="Gill Sans" charset="0"/>
              </a:rPr>
              <a:t>www.NAMinnesota.org</a:t>
            </a:r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rot="10800000" flipH="1">
            <a:off x="159619" y="4643438"/>
            <a:ext cx="8841506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42" name="Picture 41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9328" y="2035969"/>
            <a:ext cx="1714500" cy="1714500"/>
          </a:xfrm>
          <a:prstGeom prst="rect">
            <a:avLst/>
          </a:prstGeom>
        </p:spPr>
      </p:pic>
      <p:pic>
        <p:nvPicPr>
          <p:cNvPr id="43" name="Picture 42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0172" y="2035969"/>
            <a:ext cx="1714500" cy="1714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32272" y="4799707"/>
            <a:ext cx="2626444" cy="1870770"/>
            <a:chOff x="227013" y="6902996"/>
            <a:chExt cx="3735387" cy="2660650"/>
          </a:xfrm>
        </p:grpSpPr>
        <p:grpSp>
          <p:nvGrpSpPr>
            <p:cNvPr id="15371" name="Group 11"/>
            <p:cNvGrpSpPr>
              <a:grpSpLocks/>
            </p:cNvGrpSpPr>
            <p:nvPr/>
          </p:nvGrpSpPr>
          <p:grpSpPr bwMode="auto">
            <a:xfrm>
              <a:off x="2109787" y="6902996"/>
              <a:ext cx="1852613" cy="2660650"/>
              <a:chOff x="0" y="0"/>
              <a:chExt cx="1167" cy="1676"/>
            </a:xfrm>
          </p:grpSpPr>
          <p:sp>
            <p:nvSpPr>
              <p:cNvPr id="15372" name="Rectangle 12"/>
              <p:cNvSpPr>
                <a:spLocks/>
              </p:cNvSpPr>
              <p:nvPr/>
            </p:nvSpPr>
            <p:spPr bwMode="auto">
              <a:xfrm rot="-5400000">
                <a:off x="-592" y="684"/>
                <a:ext cx="1583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1-877-767-7676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</a:p>
            </p:txBody>
          </p:sp>
          <p:sp>
            <p:nvSpPr>
              <p:cNvPr id="15373" name="Line 13"/>
              <p:cNvSpPr>
                <a:spLocks noChangeShapeType="1"/>
              </p:cNvSpPr>
              <p:nvPr/>
            </p:nvSpPr>
            <p:spPr bwMode="auto">
              <a:xfrm>
                <a:off x="51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4" name="Rectangle 14"/>
              <p:cNvSpPr>
                <a:spLocks/>
              </p:cNvSpPr>
              <p:nvPr/>
            </p:nvSpPr>
            <p:spPr bwMode="auto">
              <a:xfrm rot="-5400000">
                <a:off x="48" y="684"/>
                <a:ext cx="1584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 1-877-767-7676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</a:p>
            </p:txBody>
          </p:sp>
          <p:sp>
            <p:nvSpPr>
              <p:cNvPr id="15375" name="Line 15"/>
              <p:cNvSpPr>
                <a:spLocks noChangeShapeType="1"/>
              </p:cNvSpPr>
              <p:nvPr/>
            </p:nvSpPr>
            <p:spPr bwMode="auto">
              <a:xfrm>
                <a:off x="115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4" name="Group 11"/>
            <p:cNvGrpSpPr>
              <a:grpSpLocks/>
            </p:cNvGrpSpPr>
            <p:nvPr/>
          </p:nvGrpSpPr>
          <p:grpSpPr bwMode="auto">
            <a:xfrm>
              <a:off x="227013" y="6902996"/>
              <a:ext cx="1852613" cy="2660650"/>
              <a:chOff x="0" y="0"/>
              <a:chExt cx="1167" cy="1676"/>
            </a:xfrm>
          </p:grpSpPr>
          <p:sp>
            <p:nvSpPr>
              <p:cNvPr id="45" name="Rectangle 12"/>
              <p:cNvSpPr>
                <a:spLocks/>
              </p:cNvSpPr>
              <p:nvPr/>
            </p:nvSpPr>
            <p:spPr bwMode="auto">
              <a:xfrm rot="-5400000">
                <a:off x="-592" y="684"/>
                <a:ext cx="1583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1-877-767-7676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</a:p>
            </p:txBody>
          </p:sp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51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14"/>
              <p:cNvSpPr>
                <a:spLocks/>
              </p:cNvSpPr>
              <p:nvPr/>
            </p:nvSpPr>
            <p:spPr bwMode="auto">
              <a:xfrm rot="-5400000">
                <a:off x="48" y="684"/>
                <a:ext cx="1584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 1-877-767-7676</a:t>
                </a:r>
              </a:p>
              <a:p>
                <a:r>
                  <a:rPr lang="en-US" sz="8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www.naminnesota.org</a:t>
                </a: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115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7" name="Rectangle 12"/>
          <p:cNvSpPr>
            <a:spLocks/>
          </p:cNvSpPr>
          <p:nvPr/>
        </p:nvSpPr>
        <p:spPr bwMode="auto">
          <a:xfrm rot="16200000">
            <a:off x="3496693" y="5563196"/>
            <a:ext cx="1766962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58" name="Line 13"/>
          <p:cNvSpPr>
            <a:spLocks noChangeShapeType="1"/>
          </p:cNvSpPr>
          <p:nvPr/>
        </p:nvSpPr>
        <p:spPr bwMode="auto">
          <a:xfrm>
            <a:off x="4728990" y="4799707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9" name="Rectangle 14"/>
          <p:cNvSpPr>
            <a:spLocks/>
          </p:cNvSpPr>
          <p:nvPr/>
        </p:nvSpPr>
        <p:spPr bwMode="auto">
          <a:xfrm rot="16200000">
            <a:off x="4211068" y="5563196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5443365" y="4799707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grpSp>
        <p:nvGrpSpPr>
          <p:cNvPr id="52" name="Group 11"/>
          <p:cNvGrpSpPr>
            <a:grpSpLocks/>
          </p:cNvGrpSpPr>
          <p:nvPr/>
        </p:nvGrpSpPr>
        <p:grpSpPr bwMode="auto">
          <a:xfrm>
            <a:off x="2833664" y="4799707"/>
            <a:ext cx="1302619" cy="1870770"/>
            <a:chOff x="0" y="0"/>
            <a:chExt cx="1167" cy="1676"/>
          </a:xfrm>
        </p:grpSpPr>
        <p:sp>
          <p:nvSpPr>
            <p:cNvPr id="53" name="Rectangle 1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Toll Free 1-877-767-7676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</a:p>
          </p:txBody>
        </p:sp>
        <p:sp>
          <p:nvSpPr>
            <p:cNvPr id="54" name="Line 1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1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Toll Free  1-877-767-7676</a:t>
              </a:r>
            </a:p>
            <a:p>
              <a:r>
                <a:rPr lang="en-US" sz="8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</a:p>
          </p:txBody>
        </p:sp>
        <p:sp>
          <p:nvSpPr>
            <p:cNvPr id="56" name="Line 1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" name="Rectangle 12"/>
          <p:cNvSpPr>
            <a:spLocks/>
          </p:cNvSpPr>
          <p:nvPr/>
        </p:nvSpPr>
        <p:spPr bwMode="auto">
          <a:xfrm rot="16200000">
            <a:off x="6199435" y="5563196"/>
            <a:ext cx="1766962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70" name="Line 13"/>
          <p:cNvSpPr>
            <a:spLocks noChangeShapeType="1"/>
          </p:cNvSpPr>
          <p:nvPr/>
        </p:nvSpPr>
        <p:spPr bwMode="auto">
          <a:xfrm>
            <a:off x="7431732" y="4799707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 rot="16200000">
            <a:off x="6913810" y="5563196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72" name="Line 15"/>
          <p:cNvSpPr>
            <a:spLocks noChangeShapeType="1"/>
          </p:cNvSpPr>
          <p:nvPr/>
        </p:nvSpPr>
        <p:spPr bwMode="auto">
          <a:xfrm>
            <a:off x="8146107" y="4799707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65" name="Rectangle 12"/>
          <p:cNvSpPr>
            <a:spLocks/>
          </p:cNvSpPr>
          <p:nvPr/>
        </p:nvSpPr>
        <p:spPr bwMode="auto">
          <a:xfrm rot="16200000">
            <a:off x="4875610" y="5563196"/>
            <a:ext cx="1766962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66" name="Line 13"/>
          <p:cNvSpPr>
            <a:spLocks noChangeShapeType="1"/>
          </p:cNvSpPr>
          <p:nvPr/>
        </p:nvSpPr>
        <p:spPr bwMode="auto">
          <a:xfrm>
            <a:off x="6107906" y="4799707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 rot="16200000">
            <a:off x="5589984" y="5563196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>
            <a:off x="6822281" y="4799707"/>
            <a:ext cx="16744" cy="186630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95" name="Rectangle 14"/>
          <p:cNvSpPr>
            <a:spLocks/>
          </p:cNvSpPr>
          <p:nvPr/>
        </p:nvSpPr>
        <p:spPr bwMode="auto">
          <a:xfrm rot="16200000">
            <a:off x="7608094" y="5563196"/>
            <a:ext cx="1768078" cy="446484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1-877-767-7676</a:t>
            </a:r>
          </a:p>
          <a:p>
            <a:r>
              <a:rPr lang="en-US" sz="8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64288" y="4179094"/>
            <a:ext cx="297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Posted on:_______________________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Pages>0</Pages>
  <Words>135</Words>
  <Characters>0</Characters>
  <Application>Microsoft Office PowerPoint</Application>
  <PresentationFormat>Letter Paper (8.5x11 in)</PresentationFormat>
  <Lines>0</Lines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IF YOU WANT TO USE DRUGS THAT’S YOUR BUSINESS  IF YOU WANT TO STOP THAT’S OURS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WANT TO USE DRUGS THAT’S YOUR BUSINESS  IF YOU WANT TO STOP THAT’S OURS</dc:title>
  <dc:creator>Robin</dc:creator>
  <cp:lastModifiedBy>Roberta E Evanson</cp:lastModifiedBy>
  <cp:revision>12</cp:revision>
  <dcterms:modified xsi:type="dcterms:W3CDTF">2015-05-14T15:38:27Z</dcterms:modified>
</cp:coreProperties>
</file>