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  <p:sldMasterId id="2147483650" r:id="rId3"/>
    <p:sldMasterId id="2147483651" r:id="rId4"/>
    <p:sldMasterId id="2147483652" r:id="rId5"/>
    <p:sldMasterId id="2147483653" r:id="rId6"/>
    <p:sldMasterId id="2147483654" r:id="rId7"/>
    <p:sldMasterId id="2147483655" r:id="rId8"/>
    <p:sldMasterId id="2147483656" r:id="rId9"/>
    <p:sldMasterId id="2147483657" r:id="rId10"/>
    <p:sldMasterId id="2147483658" r:id="rId11"/>
    <p:sldMasterId id="2147483659" r:id="rId12"/>
    <p:sldMasterId id="2147483660" r:id="rId13"/>
    <p:sldMasterId id="2147483661" r:id="rId14"/>
  </p:sldMasterIdLst>
  <p:sldIdLst>
    <p:sldId id="259" r:id="rId15"/>
  </p:sldIdLst>
  <p:sldSz cx="9144000" cy="6858000" type="letter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0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1pPr>
    <a:lvl2pPr marL="321457" algn="ctr" rtl="0" fontAlgn="base">
      <a:spcBef>
        <a:spcPct val="0"/>
      </a:spcBef>
      <a:spcAft>
        <a:spcPct val="0"/>
      </a:spcAft>
      <a:defRPr sz="30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2pPr>
    <a:lvl3pPr marL="642915" algn="ctr" rtl="0" fontAlgn="base">
      <a:spcBef>
        <a:spcPct val="0"/>
      </a:spcBef>
      <a:spcAft>
        <a:spcPct val="0"/>
      </a:spcAft>
      <a:defRPr sz="30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3pPr>
    <a:lvl4pPr marL="964372" algn="ctr" rtl="0" fontAlgn="base">
      <a:spcBef>
        <a:spcPct val="0"/>
      </a:spcBef>
      <a:spcAft>
        <a:spcPct val="0"/>
      </a:spcAft>
      <a:defRPr sz="30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4pPr>
    <a:lvl5pPr marL="1285829" algn="ctr" rtl="0" fontAlgn="base">
      <a:spcBef>
        <a:spcPct val="0"/>
      </a:spcBef>
      <a:spcAft>
        <a:spcPct val="0"/>
      </a:spcAft>
      <a:defRPr sz="30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5pPr>
    <a:lvl6pPr marL="1607287" algn="l" defTabSz="642915" rtl="0" eaLnBrk="1" latinLnBrk="0" hangingPunct="1">
      <a:defRPr sz="30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6pPr>
    <a:lvl7pPr marL="1928744" algn="l" defTabSz="642915" rtl="0" eaLnBrk="1" latinLnBrk="0" hangingPunct="1">
      <a:defRPr sz="30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7pPr>
    <a:lvl8pPr marL="2250201" algn="l" defTabSz="642915" rtl="0" eaLnBrk="1" latinLnBrk="0" hangingPunct="1">
      <a:defRPr sz="30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8pPr>
    <a:lvl9pPr marL="2571659" algn="l" defTabSz="642915" rtl="0" eaLnBrk="1" latinLnBrk="0" hangingPunct="1">
      <a:defRPr sz="30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4" d="100"/>
          <a:sy n="74" d="100"/>
        </p:scale>
        <p:origin x="-1902" y="-4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10" Type="http://schemas.openxmlformats.org/officeDocument/2006/relationships/slideMaster" Target="slideMasters/slideMaster10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7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1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57" indent="0">
              <a:buNone/>
              <a:defRPr sz="1300"/>
            </a:lvl2pPr>
            <a:lvl3pPr marL="642915" indent="0">
              <a:buNone/>
              <a:defRPr sz="1100"/>
            </a:lvl3pPr>
            <a:lvl4pPr marL="964372" indent="0">
              <a:buNone/>
              <a:defRPr sz="1000"/>
            </a:lvl4pPr>
            <a:lvl5pPr marL="1285829" indent="0">
              <a:buNone/>
              <a:defRPr sz="1000"/>
            </a:lvl5pPr>
            <a:lvl6pPr marL="1607287" indent="0">
              <a:buNone/>
              <a:defRPr sz="1000"/>
            </a:lvl6pPr>
            <a:lvl7pPr marL="1928744" indent="0">
              <a:buNone/>
              <a:defRPr sz="1000"/>
            </a:lvl7pPr>
            <a:lvl8pPr marL="2250201" indent="0">
              <a:buNone/>
              <a:defRPr sz="1000"/>
            </a:lvl8pPr>
            <a:lvl9pPr marL="257165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69" y="3536156"/>
            <a:ext cx="3625453" cy="794742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8" y="3536156"/>
            <a:ext cx="3625453" cy="794742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3473"/>
            <a:ext cx="3008189" cy="116197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2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7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5" y="4800824"/>
            <a:ext cx="5486177" cy="56703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5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57" indent="0">
              <a:buNone/>
              <a:defRPr sz="2000"/>
            </a:lvl2pPr>
            <a:lvl3pPr marL="642915" indent="0">
              <a:buNone/>
              <a:defRPr sz="1700"/>
            </a:lvl3pPr>
            <a:lvl4pPr marL="964372" indent="0">
              <a:buNone/>
              <a:defRPr sz="1400"/>
            </a:lvl4pPr>
            <a:lvl5pPr marL="1285829" indent="0">
              <a:buNone/>
              <a:defRPr sz="1400"/>
            </a:lvl5pPr>
            <a:lvl6pPr marL="1607287" indent="0">
              <a:buNone/>
              <a:defRPr sz="1400"/>
            </a:lvl6pPr>
            <a:lvl7pPr marL="1928744" indent="0">
              <a:buNone/>
              <a:defRPr sz="1400"/>
            </a:lvl7pPr>
            <a:lvl8pPr marL="2250201" indent="0">
              <a:buNone/>
              <a:defRPr sz="1400"/>
            </a:lvl8pPr>
            <a:lvl9pPr marL="2571659" indent="0">
              <a:buNone/>
              <a:defRPr sz="1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5" y="5367859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151930"/>
            <a:ext cx="1839516" cy="317896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69" y="1151930"/>
            <a:ext cx="5411391" cy="317896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7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1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57" indent="0">
              <a:buNone/>
              <a:defRPr sz="1300"/>
            </a:lvl2pPr>
            <a:lvl3pPr marL="642915" indent="0">
              <a:buNone/>
              <a:defRPr sz="1100"/>
            </a:lvl3pPr>
            <a:lvl4pPr marL="964372" indent="0">
              <a:buNone/>
              <a:defRPr sz="1000"/>
            </a:lvl4pPr>
            <a:lvl5pPr marL="1285829" indent="0">
              <a:buNone/>
              <a:defRPr sz="1000"/>
            </a:lvl5pPr>
            <a:lvl6pPr marL="1607287" indent="0">
              <a:buNone/>
              <a:defRPr sz="1000"/>
            </a:lvl6pPr>
            <a:lvl7pPr marL="1928744" indent="0">
              <a:buNone/>
              <a:defRPr sz="1000"/>
            </a:lvl7pPr>
            <a:lvl8pPr marL="2250201" indent="0">
              <a:buNone/>
              <a:defRPr sz="1000"/>
            </a:lvl8pPr>
            <a:lvl9pPr marL="257165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69" y="1946672"/>
            <a:ext cx="3625453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8" y="1946672"/>
            <a:ext cx="3625453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3473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2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7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5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5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57" indent="0">
              <a:buNone/>
              <a:defRPr sz="2000"/>
            </a:lvl2pPr>
            <a:lvl3pPr marL="642915" indent="0">
              <a:buNone/>
              <a:defRPr sz="1700"/>
            </a:lvl3pPr>
            <a:lvl4pPr marL="964372" indent="0">
              <a:buNone/>
              <a:defRPr sz="1400"/>
            </a:lvl4pPr>
            <a:lvl5pPr marL="1285829" indent="0">
              <a:buNone/>
              <a:defRPr sz="1400"/>
            </a:lvl5pPr>
            <a:lvl6pPr marL="1607287" indent="0">
              <a:buNone/>
              <a:defRPr sz="1400"/>
            </a:lvl6pPr>
            <a:lvl7pPr marL="1928744" indent="0">
              <a:buNone/>
              <a:defRPr sz="1400"/>
            </a:lvl7pPr>
            <a:lvl8pPr marL="2250201" indent="0">
              <a:buNone/>
              <a:defRPr sz="1400"/>
            </a:lvl8pPr>
            <a:lvl9pPr marL="2571659" indent="0">
              <a:buNone/>
              <a:defRPr sz="1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5" y="5367859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78594"/>
            <a:ext cx="1839516" cy="5786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69" y="178594"/>
            <a:ext cx="5411391" cy="5786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7"/>
            <a:ext cx="6400354" cy="1752451"/>
          </a:xfrm>
          <a:prstGeom prst="rect">
            <a:avLst/>
          </a:prstGeom>
        </p:spPr>
        <p:txBody>
          <a:bodyPr lIns="64291" tIns="32146" rIns="64291" bIns="32146"/>
          <a:lstStyle>
            <a:lvl1pPr marL="0" indent="0" algn="ctr">
              <a:buNone/>
              <a:defRPr/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47"/>
            <a:ext cx="8228707" cy="4525119"/>
          </a:xfrm>
          <a:prstGeom prst="rect">
            <a:avLst/>
          </a:prstGeom>
        </p:spPr>
        <p:txBody>
          <a:bodyPr lIns="64291" tIns="32146" rIns="64291" bIns="3214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1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lIns="64291" tIns="32146" rIns="64291" bIns="32146" anchor="b"/>
          <a:lstStyle>
            <a:lvl1pPr marL="0" indent="0">
              <a:buNone/>
              <a:defRPr sz="1400"/>
            </a:lvl1pPr>
            <a:lvl2pPr marL="321457" indent="0">
              <a:buNone/>
              <a:defRPr sz="1300"/>
            </a:lvl2pPr>
            <a:lvl3pPr marL="642915" indent="0">
              <a:buNone/>
              <a:defRPr sz="1100"/>
            </a:lvl3pPr>
            <a:lvl4pPr marL="964372" indent="0">
              <a:buNone/>
              <a:defRPr sz="1000"/>
            </a:lvl4pPr>
            <a:lvl5pPr marL="1285829" indent="0">
              <a:buNone/>
              <a:defRPr sz="1000"/>
            </a:lvl5pPr>
            <a:lvl6pPr marL="1607287" indent="0">
              <a:buNone/>
              <a:defRPr sz="1000"/>
            </a:lvl6pPr>
            <a:lvl7pPr marL="1928744" indent="0">
              <a:buNone/>
              <a:defRPr sz="1000"/>
            </a:lvl7pPr>
            <a:lvl8pPr marL="2250201" indent="0">
              <a:buNone/>
              <a:defRPr sz="1000"/>
            </a:lvl8pPr>
            <a:lvl9pPr marL="257165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7" y="1600647"/>
            <a:ext cx="4060775" cy="4525119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47"/>
            <a:ext cx="4060775" cy="4525119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lIns="64291" tIns="32146" rIns="64291" bIns="32146"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lIns="64291" tIns="32146" rIns="64291" bIns="32146"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3473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2"/>
            <a:ext cx="5111130" cy="5852294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7" y="1435448"/>
            <a:ext cx="3008189" cy="4690318"/>
          </a:xfrm>
          <a:prstGeom prst="rect">
            <a:avLst/>
          </a:prstGeom>
        </p:spPr>
        <p:txBody>
          <a:bodyPr lIns="64291" tIns="32146" rIns="64291" bIns="32146"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5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5" y="612800"/>
            <a:ext cx="5486177" cy="4114354"/>
          </a:xfrm>
          <a:prstGeom prst="rect">
            <a:avLst/>
          </a:prstGeom>
        </p:spPr>
        <p:txBody>
          <a:bodyPr lIns="64291" tIns="32146" rIns="64291" bIns="32146"/>
          <a:lstStyle>
            <a:lvl1pPr marL="0" indent="0">
              <a:buNone/>
              <a:defRPr sz="2200"/>
            </a:lvl1pPr>
            <a:lvl2pPr marL="321457" indent="0">
              <a:buNone/>
              <a:defRPr sz="2000"/>
            </a:lvl2pPr>
            <a:lvl3pPr marL="642915" indent="0">
              <a:buNone/>
              <a:defRPr sz="1700"/>
            </a:lvl3pPr>
            <a:lvl4pPr marL="964372" indent="0">
              <a:buNone/>
              <a:defRPr sz="1400"/>
            </a:lvl4pPr>
            <a:lvl5pPr marL="1285829" indent="0">
              <a:buNone/>
              <a:defRPr sz="1400"/>
            </a:lvl5pPr>
            <a:lvl6pPr marL="1607287" indent="0">
              <a:buNone/>
              <a:defRPr sz="1400"/>
            </a:lvl6pPr>
            <a:lvl7pPr marL="1928744" indent="0">
              <a:buNone/>
              <a:defRPr sz="1400"/>
            </a:lvl7pPr>
            <a:lvl8pPr marL="2250201" indent="0">
              <a:buNone/>
              <a:defRPr sz="1400"/>
            </a:lvl8pPr>
            <a:lvl9pPr marL="2571659" indent="0">
              <a:buNone/>
              <a:defRPr sz="1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5" y="5367859"/>
            <a:ext cx="5486177" cy="804788"/>
          </a:xfrm>
          <a:prstGeom prst="rect">
            <a:avLst/>
          </a:prstGeom>
        </p:spPr>
        <p:txBody>
          <a:bodyPr lIns="64291" tIns="32146" rIns="64291" bIns="32146"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7"/>
            <a:ext cx="8228707" cy="4525119"/>
          </a:xfrm>
          <a:prstGeom prst="rect">
            <a:avLst/>
          </a:prstGeom>
        </p:spPr>
        <p:txBody>
          <a:bodyPr vert="eaVert" lIns="64291" tIns="32146" rIns="64291" bIns="3214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1600647"/>
            <a:ext cx="2057176" cy="452511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7"/>
            <a:ext cx="6064374" cy="4525119"/>
          </a:xfrm>
          <a:prstGeom prst="rect">
            <a:avLst/>
          </a:prstGeom>
        </p:spPr>
        <p:txBody>
          <a:bodyPr vert="eaVert" lIns="64291" tIns="32146" rIns="64291" bIns="3214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  <a:prstGeom prst="rect">
            <a:avLst/>
          </a:prstGeom>
        </p:spPr>
        <p:txBody>
          <a:bodyPr lIns="64291" tIns="32146" rIns="64291" bIns="32146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7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91" tIns="32146" rIns="64291" bIns="32146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1"/>
            <a:ext cx="7772176" cy="1361777"/>
          </a:xfrm>
          <a:prstGeom prst="rect">
            <a:avLst/>
          </a:prstGeom>
        </p:spPr>
        <p:txBody>
          <a:bodyPr lIns="64291" tIns="32146" rIns="64291" bIns="32146"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57" indent="0">
              <a:buNone/>
              <a:defRPr sz="1300"/>
            </a:lvl2pPr>
            <a:lvl3pPr marL="642915" indent="0">
              <a:buNone/>
              <a:defRPr sz="1100"/>
            </a:lvl3pPr>
            <a:lvl4pPr marL="964372" indent="0">
              <a:buNone/>
              <a:defRPr sz="1000"/>
            </a:lvl4pPr>
            <a:lvl5pPr marL="1285829" indent="0">
              <a:buNone/>
              <a:defRPr sz="1000"/>
            </a:lvl5pPr>
            <a:lvl6pPr marL="1607287" indent="0">
              <a:buNone/>
              <a:defRPr sz="1000"/>
            </a:lvl6pPr>
            <a:lvl7pPr marL="1928744" indent="0">
              <a:buNone/>
              <a:defRPr sz="1000"/>
            </a:lvl7pPr>
            <a:lvl8pPr marL="2250201" indent="0">
              <a:buNone/>
              <a:defRPr sz="1000"/>
            </a:lvl8pPr>
            <a:lvl9pPr marL="257165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91" tIns="32146" rIns="64291" bIns="32146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69" y="892969"/>
            <a:ext cx="3625453" cy="5072063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8" y="892969"/>
            <a:ext cx="3625453" cy="5072063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91" tIns="32146" rIns="64291" bIns="32146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3473"/>
            <a:ext cx="3008189" cy="1161975"/>
          </a:xfrm>
          <a:prstGeom prst="rect">
            <a:avLst/>
          </a:prstGeom>
        </p:spPr>
        <p:txBody>
          <a:bodyPr lIns="64291" tIns="32146" rIns="64291" bIns="32146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2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7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5" y="4800824"/>
            <a:ext cx="5486177" cy="567035"/>
          </a:xfrm>
          <a:prstGeom prst="rect">
            <a:avLst/>
          </a:prstGeom>
        </p:spPr>
        <p:txBody>
          <a:bodyPr lIns="64291" tIns="32146" rIns="64291" bIns="32146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5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57" indent="0">
              <a:buNone/>
              <a:defRPr sz="2000"/>
            </a:lvl2pPr>
            <a:lvl3pPr marL="642915" indent="0">
              <a:buNone/>
              <a:defRPr sz="1700"/>
            </a:lvl3pPr>
            <a:lvl4pPr marL="964372" indent="0">
              <a:buNone/>
              <a:defRPr sz="1400"/>
            </a:lvl4pPr>
            <a:lvl5pPr marL="1285829" indent="0">
              <a:buNone/>
              <a:defRPr sz="1400"/>
            </a:lvl5pPr>
            <a:lvl6pPr marL="1607287" indent="0">
              <a:buNone/>
              <a:defRPr sz="1400"/>
            </a:lvl6pPr>
            <a:lvl7pPr marL="1928744" indent="0">
              <a:buNone/>
              <a:defRPr sz="1400"/>
            </a:lvl7pPr>
            <a:lvl8pPr marL="2250201" indent="0">
              <a:buNone/>
              <a:defRPr sz="1400"/>
            </a:lvl8pPr>
            <a:lvl9pPr marL="2571659" indent="0">
              <a:buNone/>
              <a:defRPr sz="1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5" y="5367859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91" tIns="32146" rIns="64291" bIns="32146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274588"/>
            <a:ext cx="2057176" cy="5690443"/>
          </a:xfrm>
          <a:prstGeom prst="rect">
            <a:avLst/>
          </a:prstGeom>
        </p:spPr>
        <p:txBody>
          <a:bodyPr vert="eaVert" lIns="64291" tIns="32146" rIns="64291" bIns="32146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274588"/>
            <a:ext cx="6064374" cy="569044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7"/>
            <a:ext cx="6400354" cy="1752451"/>
          </a:xfrm>
          <a:prstGeom prst="rect">
            <a:avLst/>
          </a:prstGeom>
        </p:spPr>
        <p:txBody>
          <a:bodyPr lIns="64291" tIns="32146" rIns="64291" bIns="32146"/>
          <a:lstStyle>
            <a:lvl1pPr marL="0" indent="0" algn="ctr">
              <a:buNone/>
              <a:defRPr/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47"/>
            <a:ext cx="8228707" cy="4525119"/>
          </a:xfrm>
          <a:prstGeom prst="rect">
            <a:avLst/>
          </a:prstGeom>
        </p:spPr>
        <p:txBody>
          <a:bodyPr lIns="64291" tIns="32146" rIns="64291" bIns="3214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1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lIns="64291" tIns="32146" rIns="64291" bIns="32146" anchor="b"/>
          <a:lstStyle>
            <a:lvl1pPr marL="0" indent="0">
              <a:buNone/>
              <a:defRPr sz="1400"/>
            </a:lvl1pPr>
            <a:lvl2pPr marL="321457" indent="0">
              <a:buNone/>
              <a:defRPr sz="1300"/>
            </a:lvl2pPr>
            <a:lvl3pPr marL="642915" indent="0">
              <a:buNone/>
              <a:defRPr sz="1100"/>
            </a:lvl3pPr>
            <a:lvl4pPr marL="964372" indent="0">
              <a:buNone/>
              <a:defRPr sz="1000"/>
            </a:lvl4pPr>
            <a:lvl5pPr marL="1285829" indent="0">
              <a:buNone/>
              <a:defRPr sz="1000"/>
            </a:lvl5pPr>
            <a:lvl6pPr marL="1607287" indent="0">
              <a:buNone/>
              <a:defRPr sz="1000"/>
            </a:lvl6pPr>
            <a:lvl7pPr marL="1928744" indent="0">
              <a:buNone/>
              <a:defRPr sz="1000"/>
            </a:lvl7pPr>
            <a:lvl8pPr marL="2250201" indent="0">
              <a:buNone/>
              <a:defRPr sz="1000"/>
            </a:lvl8pPr>
            <a:lvl9pPr marL="257165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7" y="1600647"/>
            <a:ext cx="4060775" cy="4525119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47"/>
            <a:ext cx="4060775" cy="4525119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lIns="64291" tIns="32146" rIns="64291" bIns="32146"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lIns="64291" tIns="32146" rIns="64291" bIns="32146"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3473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2"/>
            <a:ext cx="5111130" cy="5852294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7" y="1435448"/>
            <a:ext cx="3008189" cy="4690318"/>
          </a:xfrm>
          <a:prstGeom prst="rect">
            <a:avLst/>
          </a:prstGeom>
        </p:spPr>
        <p:txBody>
          <a:bodyPr lIns="64291" tIns="32146" rIns="64291" bIns="32146"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5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5" y="612800"/>
            <a:ext cx="5486177" cy="4114354"/>
          </a:xfrm>
          <a:prstGeom prst="rect">
            <a:avLst/>
          </a:prstGeom>
        </p:spPr>
        <p:txBody>
          <a:bodyPr lIns="64291" tIns="32146" rIns="64291" bIns="32146"/>
          <a:lstStyle>
            <a:lvl1pPr marL="0" indent="0">
              <a:buNone/>
              <a:defRPr sz="2200"/>
            </a:lvl1pPr>
            <a:lvl2pPr marL="321457" indent="0">
              <a:buNone/>
              <a:defRPr sz="2000"/>
            </a:lvl2pPr>
            <a:lvl3pPr marL="642915" indent="0">
              <a:buNone/>
              <a:defRPr sz="1700"/>
            </a:lvl3pPr>
            <a:lvl4pPr marL="964372" indent="0">
              <a:buNone/>
              <a:defRPr sz="1400"/>
            </a:lvl4pPr>
            <a:lvl5pPr marL="1285829" indent="0">
              <a:buNone/>
              <a:defRPr sz="1400"/>
            </a:lvl5pPr>
            <a:lvl6pPr marL="1607287" indent="0">
              <a:buNone/>
              <a:defRPr sz="1400"/>
            </a:lvl6pPr>
            <a:lvl7pPr marL="1928744" indent="0">
              <a:buNone/>
              <a:defRPr sz="1400"/>
            </a:lvl7pPr>
            <a:lvl8pPr marL="2250201" indent="0">
              <a:buNone/>
              <a:defRPr sz="1400"/>
            </a:lvl8pPr>
            <a:lvl9pPr marL="2571659" indent="0">
              <a:buNone/>
              <a:defRPr sz="1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5" y="5367859"/>
            <a:ext cx="5486177" cy="804788"/>
          </a:xfrm>
          <a:prstGeom prst="rect">
            <a:avLst/>
          </a:prstGeom>
        </p:spPr>
        <p:txBody>
          <a:bodyPr lIns="64291" tIns="32146" rIns="64291" bIns="32146"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7"/>
            <a:ext cx="8228707" cy="4525119"/>
          </a:xfrm>
          <a:prstGeom prst="rect">
            <a:avLst/>
          </a:prstGeom>
        </p:spPr>
        <p:txBody>
          <a:bodyPr vert="eaVert" lIns="64291" tIns="32146" rIns="64291" bIns="3214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1600647"/>
            <a:ext cx="2057176" cy="47751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7"/>
            <a:ext cx="6064374" cy="4775150"/>
          </a:xfrm>
          <a:prstGeom prst="rect">
            <a:avLst/>
          </a:prstGeom>
        </p:spPr>
        <p:txBody>
          <a:bodyPr vert="eaVert" lIns="64291" tIns="32146" rIns="64291" bIns="3214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7"/>
            <a:ext cx="6400354" cy="1752451"/>
          </a:xfrm>
          <a:prstGeom prst="rect">
            <a:avLst/>
          </a:prstGeom>
        </p:spPr>
        <p:txBody>
          <a:bodyPr lIns="64291" tIns="32146" rIns="64291" bIns="32146"/>
          <a:lstStyle>
            <a:lvl1pPr marL="0" indent="0" algn="ctr">
              <a:buNone/>
              <a:defRPr/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47"/>
            <a:ext cx="8228707" cy="4525119"/>
          </a:xfrm>
          <a:prstGeom prst="rect">
            <a:avLst/>
          </a:prstGeom>
        </p:spPr>
        <p:txBody>
          <a:bodyPr lIns="64291" tIns="32146" rIns="64291" bIns="3214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1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lIns="64291" tIns="32146" rIns="64291" bIns="32146" anchor="b"/>
          <a:lstStyle>
            <a:lvl1pPr marL="0" indent="0">
              <a:buNone/>
              <a:defRPr sz="1400"/>
            </a:lvl1pPr>
            <a:lvl2pPr marL="321457" indent="0">
              <a:buNone/>
              <a:defRPr sz="1300"/>
            </a:lvl2pPr>
            <a:lvl3pPr marL="642915" indent="0">
              <a:buNone/>
              <a:defRPr sz="1100"/>
            </a:lvl3pPr>
            <a:lvl4pPr marL="964372" indent="0">
              <a:buNone/>
              <a:defRPr sz="1000"/>
            </a:lvl4pPr>
            <a:lvl5pPr marL="1285829" indent="0">
              <a:buNone/>
              <a:defRPr sz="1000"/>
            </a:lvl5pPr>
            <a:lvl6pPr marL="1607287" indent="0">
              <a:buNone/>
              <a:defRPr sz="1000"/>
            </a:lvl6pPr>
            <a:lvl7pPr marL="1928744" indent="0">
              <a:buNone/>
              <a:defRPr sz="1000"/>
            </a:lvl7pPr>
            <a:lvl8pPr marL="2250201" indent="0">
              <a:buNone/>
              <a:defRPr sz="1000"/>
            </a:lvl8pPr>
            <a:lvl9pPr marL="257165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7" y="1600647"/>
            <a:ext cx="4060775" cy="4525119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47"/>
            <a:ext cx="4060775" cy="4525119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lIns="64291" tIns="32146" rIns="64291" bIns="32146"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lIns="64291" tIns="32146" rIns="64291" bIns="32146"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3473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2"/>
            <a:ext cx="5111130" cy="5852294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7" y="1435448"/>
            <a:ext cx="3008189" cy="4690318"/>
          </a:xfrm>
          <a:prstGeom prst="rect">
            <a:avLst/>
          </a:prstGeom>
        </p:spPr>
        <p:txBody>
          <a:bodyPr lIns="64291" tIns="32146" rIns="64291" bIns="32146"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5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5" y="612800"/>
            <a:ext cx="5486177" cy="4114354"/>
          </a:xfrm>
          <a:prstGeom prst="rect">
            <a:avLst/>
          </a:prstGeom>
        </p:spPr>
        <p:txBody>
          <a:bodyPr lIns="64291" tIns="32146" rIns="64291" bIns="32146"/>
          <a:lstStyle>
            <a:lvl1pPr marL="0" indent="0">
              <a:buNone/>
              <a:defRPr sz="2200"/>
            </a:lvl1pPr>
            <a:lvl2pPr marL="321457" indent="0">
              <a:buNone/>
              <a:defRPr sz="2000"/>
            </a:lvl2pPr>
            <a:lvl3pPr marL="642915" indent="0">
              <a:buNone/>
              <a:defRPr sz="1700"/>
            </a:lvl3pPr>
            <a:lvl4pPr marL="964372" indent="0">
              <a:buNone/>
              <a:defRPr sz="1400"/>
            </a:lvl4pPr>
            <a:lvl5pPr marL="1285829" indent="0">
              <a:buNone/>
              <a:defRPr sz="1400"/>
            </a:lvl5pPr>
            <a:lvl6pPr marL="1607287" indent="0">
              <a:buNone/>
              <a:defRPr sz="1400"/>
            </a:lvl6pPr>
            <a:lvl7pPr marL="1928744" indent="0">
              <a:buNone/>
              <a:defRPr sz="1400"/>
            </a:lvl7pPr>
            <a:lvl8pPr marL="2250201" indent="0">
              <a:buNone/>
              <a:defRPr sz="1400"/>
            </a:lvl8pPr>
            <a:lvl9pPr marL="2571659" indent="0">
              <a:buNone/>
              <a:defRPr sz="1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5" y="5367859"/>
            <a:ext cx="5486177" cy="804788"/>
          </a:xfrm>
          <a:prstGeom prst="rect">
            <a:avLst/>
          </a:prstGeom>
        </p:spPr>
        <p:txBody>
          <a:bodyPr lIns="64291" tIns="32146" rIns="64291" bIns="32146"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7"/>
            <a:ext cx="8228707" cy="4525119"/>
          </a:xfrm>
          <a:prstGeom prst="rect">
            <a:avLst/>
          </a:prstGeom>
        </p:spPr>
        <p:txBody>
          <a:bodyPr vert="eaVert" lIns="64291" tIns="32146" rIns="64291" bIns="3214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1600647"/>
            <a:ext cx="2057176" cy="47751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7"/>
            <a:ext cx="6064374" cy="4775150"/>
          </a:xfrm>
          <a:prstGeom prst="rect">
            <a:avLst/>
          </a:prstGeom>
        </p:spPr>
        <p:txBody>
          <a:bodyPr vert="eaVert" lIns="64291" tIns="32146" rIns="64291" bIns="3214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7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1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57" indent="0">
              <a:buNone/>
              <a:defRPr sz="1300"/>
            </a:lvl2pPr>
            <a:lvl3pPr marL="642915" indent="0">
              <a:buNone/>
              <a:defRPr sz="1100"/>
            </a:lvl3pPr>
            <a:lvl4pPr marL="964372" indent="0">
              <a:buNone/>
              <a:defRPr sz="1000"/>
            </a:lvl4pPr>
            <a:lvl5pPr marL="1285829" indent="0">
              <a:buNone/>
              <a:defRPr sz="1000"/>
            </a:lvl5pPr>
            <a:lvl6pPr marL="1607287" indent="0">
              <a:buNone/>
              <a:defRPr sz="1000"/>
            </a:lvl6pPr>
            <a:lvl7pPr marL="1928744" indent="0">
              <a:buNone/>
              <a:defRPr sz="1000"/>
            </a:lvl7pPr>
            <a:lvl8pPr marL="2250201" indent="0">
              <a:buNone/>
              <a:defRPr sz="1000"/>
            </a:lvl8pPr>
            <a:lvl9pPr marL="257165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6484" y="3366492"/>
            <a:ext cx="2009180" cy="232171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62820" y="3366492"/>
            <a:ext cx="2009180" cy="232171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3473"/>
            <a:ext cx="3008189" cy="116197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2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7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5" y="4800824"/>
            <a:ext cx="5486177" cy="56703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5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57" indent="0">
              <a:buNone/>
              <a:defRPr sz="2000"/>
            </a:lvl2pPr>
            <a:lvl3pPr marL="642915" indent="0">
              <a:buNone/>
              <a:defRPr sz="1700"/>
            </a:lvl3pPr>
            <a:lvl4pPr marL="964372" indent="0">
              <a:buNone/>
              <a:defRPr sz="1400"/>
            </a:lvl4pPr>
            <a:lvl5pPr marL="1285829" indent="0">
              <a:buNone/>
              <a:defRPr sz="1400"/>
            </a:lvl5pPr>
            <a:lvl6pPr marL="1607287" indent="0">
              <a:buNone/>
              <a:defRPr sz="1400"/>
            </a:lvl6pPr>
            <a:lvl7pPr marL="1928744" indent="0">
              <a:buNone/>
              <a:defRPr sz="1400"/>
            </a:lvl7pPr>
            <a:lvl8pPr marL="2250201" indent="0">
              <a:buNone/>
              <a:defRPr sz="1400"/>
            </a:lvl8pPr>
            <a:lvl9pPr marL="2571659" indent="0">
              <a:buNone/>
              <a:defRPr sz="1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5" y="5367859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540621" y="991195"/>
            <a:ext cx="1031379" cy="469701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6485" y="991195"/>
            <a:ext cx="2986980" cy="469701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7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1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57" indent="0">
              <a:buNone/>
              <a:defRPr sz="1300"/>
            </a:lvl2pPr>
            <a:lvl3pPr marL="642915" indent="0">
              <a:buNone/>
              <a:defRPr sz="1100"/>
            </a:lvl3pPr>
            <a:lvl4pPr marL="964372" indent="0">
              <a:buNone/>
              <a:defRPr sz="1000"/>
            </a:lvl4pPr>
            <a:lvl5pPr marL="1285829" indent="0">
              <a:buNone/>
              <a:defRPr sz="1000"/>
            </a:lvl5pPr>
            <a:lvl6pPr marL="1607287" indent="0">
              <a:buNone/>
              <a:defRPr sz="1000"/>
            </a:lvl6pPr>
            <a:lvl7pPr marL="1928744" indent="0">
              <a:buNone/>
              <a:defRPr sz="1000"/>
            </a:lvl7pPr>
            <a:lvl8pPr marL="2250201" indent="0">
              <a:buNone/>
              <a:defRPr sz="1000"/>
            </a:lvl8pPr>
            <a:lvl9pPr marL="257165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6484" y="3366492"/>
            <a:ext cx="2009180" cy="232171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62820" y="3366492"/>
            <a:ext cx="2009180" cy="232171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3473"/>
            <a:ext cx="3008189" cy="116197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2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7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5" y="4800824"/>
            <a:ext cx="5486177" cy="56703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5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57" indent="0">
              <a:buNone/>
              <a:defRPr sz="2000"/>
            </a:lvl2pPr>
            <a:lvl3pPr marL="642915" indent="0">
              <a:buNone/>
              <a:defRPr sz="1700"/>
            </a:lvl3pPr>
            <a:lvl4pPr marL="964372" indent="0">
              <a:buNone/>
              <a:defRPr sz="1400"/>
            </a:lvl4pPr>
            <a:lvl5pPr marL="1285829" indent="0">
              <a:buNone/>
              <a:defRPr sz="1400"/>
            </a:lvl5pPr>
            <a:lvl6pPr marL="1607287" indent="0">
              <a:buNone/>
              <a:defRPr sz="1400"/>
            </a:lvl6pPr>
            <a:lvl7pPr marL="1928744" indent="0">
              <a:buNone/>
              <a:defRPr sz="1400"/>
            </a:lvl7pPr>
            <a:lvl8pPr marL="2250201" indent="0">
              <a:buNone/>
              <a:defRPr sz="1400"/>
            </a:lvl8pPr>
            <a:lvl9pPr marL="2571659" indent="0">
              <a:buNone/>
              <a:defRPr sz="1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5" y="5367859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540621" y="991195"/>
            <a:ext cx="1031379" cy="469701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6485" y="991195"/>
            <a:ext cx="2986980" cy="469701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7"/>
            <a:ext cx="6400354" cy="1752451"/>
          </a:xfrm>
          <a:prstGeom prst="rect">
            <a:avLst/>
          </a:prstGeom>
        </p:spPr>
        <p:txBody>
          <a:bodyPr lIns="64291" tIns="32146" rIns="64291" bIns="32146"/>
          <a:lstStyle>
            <a:lvl1pPr marL="0" indent="0" algn="ctr">
              <a:buNone/>
              <a:defRPr/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47"/>
            <a:ext cx="8228707" cy="4525119"/>
          </a:xfrm>
          <a:prstGeom prst="rect">
            <a:avLst/>
          </a:prstGeom>
        </p:spPr>
        <p:txBody>
          <a:bodyPr lIns="64291" tIns="32146" rIns="64291" bIns="3214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1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lIns="64291" tIns="32146" rIns="64291" bIns="32146" anchor="b"/>
          <a:lstStyle>
            <a:lvl1pPr marL="0" indent="0">
              <a:buNone/>
              <a:defRPr sz="1400"/>
            </a:lvl1pPr>
            <a:lvl2pPr marL="321457" indent="0">
              <a:buNone/>
              <a:defRPr sz="1300"/>
            </a:lvl2pPr>
            <a:lvl3pPr marL="642915" indent="0">
              <a:buNone/>
              <a:defRPr sz="1100"/>
            </a:lvl3pPr>
            <a:lvl4pPr marL="964372" indent="0">
              <a:buNone/>
              <a:defRPr sz="1000"/>
            </a:lvl4pPr>
            <a:lvl5pPr marL="1285829" indent="0">
              <a:buNone/>
              <a:defRPr sz="1000"/>
            </a:lvl5pPr>
            <a:lvl6pPr marL="1607287" indent="0">
              <a:buNone/>
              <a:defRPr sz="1000"/>
            </a:lvl6pPr>
            <a:lvl7pPr marL="1928744" indent="0">
              <a:buNone/>
              <a:defRPr sz="1000"/>
            </a:lvl7pPr>
            <a:lvl8pPr marL="2250201" indent="0">
              <a:buNone/>
              <a:defRPr sz="1000"/>
            </a:lvl8pPr>
            <a:lvl9pPr marL="257165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7" y="1600647"/>
            <a:ext cx="4060775" cy="4525119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47"/>
            <a:ext cx="4060775" cy="4525119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lIns="64291" tIns="32146" rIns="64291" bIns="32146"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lIns="64291" tIns="32146" rIns="64291" bIns="32146"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3473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2"/>
            <a:ext cx="5111130" cy="5852294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7" y="1435448"/>
            <a:ext cx="3008189" cy="4690318"/>
          </a:xfrm>
          <a:prstGeom prst="rect">
            <a:avLst/>
          </a:prstGeom>
        </p:spPr>
        <p:txBody>
          <a:bodyPr lIns="64291" tIns="32146" rIns="64291" bIns="32146"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5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5" y="612800"/>
            <a:ext cx="5486177" cy="4114354"/>
          </a:xfrm>
          <a:prstGeom prst="rect">
            <a:avLst/>
          </a:prstGeom>
        </p:spPr>
        <p:txBody>
          <a:bodyPr lIns="64291" tIns="32146" rIns="64291" bIns="32146"/>
          <a:lstStyle>
            <a:lvl1pPr marL="0" indent="0">
              <a:buNone/>
              <a:defRPr sz="2200"/>
            </a:lvl1pPr>
            <a:lvl2pPr marL="321457" indent="0">
              <a:buNone/>
              <a:defRPr sz="2000"/>
            </a:lvl2pPr>
            <a:lvl3pPr marL="642915" indent="0">
              <a:buNone/>
              <a:defRPr sz="1700"/>
            </a:lvl3pPr>
            <a:lvl4pPr marL="964372" indent="0">
              <a:buNone/>
              <a:defRPr sz="1400"/>
            </a:lvl4pPr>
            <a:lvl5pPr marL="1285829" indent="0">
              <a:buNone/>
              <a:defRPr sz="1400"/>
            </a:lvl5pPr>
            <a:lvl6pPr marL="1607287" indent="0">
              <a:buNone/>
              <a:defRPr sz="1400"/>
            </a:lvl6pPr>
            <a:lvl7pPr marL="1928744" indent="0">
              <a:buNone/>
              <a:defRPr sz="1400"/>
            </a:lvl7pPr>
            <a:lvl8pPr marL="2250201" indent="0">
              <a:buNone/>
              <a:defRPr sz="1400"/>
            </a:lvl8pPr>
            <a:lvl9pPr marL="2571659" indent="0">
              <a:buNone/>
              <a:defRPr sz="1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5" y="5367859"/>
            <a:ext cx="5486177" cy="804788"/>
          </a:xfrm>
          <a:prstGeom prst="rect">
            <a:avLst/>
          </a:prstGeom>
        </p:spPr>
        <p:txBody>
          <a:bodyPr lIns="64291" tIns="32146" rIns="64291" bIns="32146"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7"/>
            <a:ext cx="8228707" cy="4525119"/>
          </a:xfrm>
          <a:prstGeom prst="rect">
            <a:avLst/>
          </a:prstGeom>
        </p:spPr>
        <p:txBody>
          <a:bodyPr vert="eaVert" lIns="64291" tIns="32146" rIns="64291" bIns="3214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178594"/>
            <a:ext cx="2057176" cy="594717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78594"/>
            <a:ext cx="6064374" cy="5947172"/>
          </a:xfrm>
          <a:prstGeom prst="rect">
            <a:avLst/>
          </a:prstGeom>
        </p:spPr>
        <p:txBody>
          <a:bodyPr vert="eaVert" lIns="64291" tIns="32146" rIns="64291" bIns="3214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  <a:prstGeom prst="rect">
            <a:avLst/>
          </a:prstGeom>
        </p:spPr>
        <p:txBody>
          <a:bodyPr lIns="64291" tIns="32146" rIns="64291" bIns="32146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7"/>
            <a:ext cx="6400354" cy="1752451"/>
          </a:xfrm>
          <a:prstGeom prst="rect">
            <a:avLst/>
          </a:prstGeom>
        </p:spPr>
        <p:txBody>
          <a:bodyPr lIns="64291" tIns="32146" rIns="64291" bIns="32146"/>
          <a:lstStyle>
            <a:lvl1pPr marL="0" indent="0" algn="ctr">
              <a:buNone/>
              <a:defRPr/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91" tIns="32146" rIns="64291" bIns="32146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47"/>
            <a:ext cx="8228707" cy="4525119"/>
          </a:xfrm>
          <a:prstGeom prst="rect">
            <a:avLst/>
          </a:prstGeom>
        </p:spPr>
        <p:txBody>
          <a:bodyPr lIns="64291" tIns="32146" rIns="64291" bIns="3214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1"/>
            <a:ext cx="7772176" cy="1361777"/>
          </a:xfrm>
          <a:prstGeom prst="rect">
            <a:avLst/>
          </a:prstGeom>
        </p:spPr>
        <p:txBody>
          <a:bodyPr lIns="64291" tIns="32146" rIns="64291" bIns="32146"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lIns="64291" tIns="32146" rIns="64291" bIns="32146" anchor="b"/>
          <a:lstStyle>
            <a:lvl1pPr marL="0" indent="0">
              <a:buNone/>
              <a:defRPr sz="1400"/>
            </a:lvl1pPr>
            <a:lvl2pPr marL="321457" indent="0">
              <a:buNone/>
              <a:defRPr sz="1300"/>
            </a:lvl2pPr>
            <a:lvl3pPr marL="642915" indent="0">
              <a:buNone/>
              <a:defRPr sz="1100"/>
            </a:lvl3pPr>
            <a:lvl4pPr marL="964372" indent="0">
              <a:buNone/>
              <a:defRPr sz="1000"/>
            </a:lvl4pPr>
            <a:lvl5pPr marL="1285829" indent="0">
              <a:buNone/>
              <a:defRPr sz="1000"/>
            </a:lvl5pPr>
            <a:lvl6pPr marL="1607287" indent="0">
              <a:buNone/>
              <a:defRPr sz="1000"/>
            </a:lvl6pPr>
            <a:lvl7pPr marL="1928744" indent="0">
              <a:buNone/>
              <a:defRPr sz="1000"/>
            </a:lvl7pPr>
            <a:lvl8pPr marL="2250201" indent="0">
              <a:buNone/>
              <a:defRPr sz="1000"/>
            </a:lvl8pPr>
            <a:lvl9pPr marL="257165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91" tIns="32146" rIns="64291" bIns="32146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7" y="1600647"/>
            <a:ext cx="4060775" cy="4525119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47"/>
            <a:ext cx="4060775" cy="4525119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lIns="64291" tIns="32146" rIns="64291" bIns="32146"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lIns="64291" tIns="32146" rIns="64291" bIns="32146"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91" tIns="32146" rIns="64291" bIns="32146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3473"/>
            <a:ext cx="3008189" cy="1161975"/>
          </a:xfrm>
          <a:prstGeom prst="rect">
            <a:avLst/>
          </a:prstGeom>
        </p:spPr>
        <p:txBody>
          <a:bodyPr lIns="64291" tIns="32146" rIns="64291" bIns="32146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2"/>
            <a:ext cx="5111130" cy="5852294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7" y="1435448"/>
            <a:ext cx="3008189" cy="4690318"/>
          </a:xfrm>
          <a:prstGeom prst="rect">
            <a:avLst/>
          </a:prstGeom>
        </p:spPr>
        <p:txBody>
          <a:bodyPr lIns="64291" tIns="32146" rIns="64291" bIns="32146"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5" y="4800824"/>
            <a:ext cx="5486177" cy="567035"/>
          </a:xfrm>
          <a:prstGeom prst="rect">
            <a:avLst/>
          </a:prstGeom>
        </p:spPr>
        <p:txBody>
          <a:bodyPr lIns="64291" tIns="32146" rIns="64291" bIns="32146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5" y="612800"/>
            <a:ext cx="5486177" cy="4114354"/>
          </a:xfrm>
          <a:prstGeom prst="rect">
            <a:avLst/>
          </a:prstGeom>
        </p:spPr>
        <p:txBody>
          <a:bodyPr lIns="64291" tIns="32146" rIns="64291" bIns="32146"/>
          <a:lstStyle>
            <a:lvl1pPr marL="0" indent="0">
              <a:buNone/>
              <a:defRPr sz="2200"/>
            </a:lvl1pPr>
            <a:lvl2pPr marL="321457" indent="0">
              <a:buNone/>
              <a:defRPr sz="2000"/>
            </a:lvl2pPr>
            <a:lvl3pPr marL="642915" indent="0">
              <a:buNone/>
              <a:defRPr sz="1700"/>
            </a:lvl3pPr>
            <a:lvl4pPr marL="964372" indent="0">
              <a:buNone/>
              <a:defRPr sz="1400"/>
            </a:lvl4pPr>
            <a:lvl5pPr marL="1285829" indent="0">
              <a:buNone/>
              <a:defRPr sz="1400"/>
            </a:lvl5pPr>
            <a:lvl6pPr marL="1607287" indent="0">
              <a:buNone/>
              <a:defRPr sz="1400"/>
            </a:lvl6pPr>
            <a:lvl7pPr marL="1928744" indent="0">
              <a:buNone/>
              <a:defRPr sz="1400"/>
            </a:lvl7pPr>
            <a:lvl8pPr marL="2250201" indent="0">
              <a:buNone/>
              <a:defRPr sz="1400"/>
            </a:lvl8pPr>
            <a:lvl9pPr marL="2571659" indent="0">
              <a:buNone/>
              <a:defRPr sz="1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5" y="5367859"/>
            <a:ext cx="5486177" cy="804788"/>
          </a:xfrm>
          <a:prstGeom prst="rect">
            <a:avLst/>
          </a:prstGeom>
        </p:spPr>
        <p:txBody>
          <a:bodyPr lIns="64291" tIns="32146" rIns="64291" bIns="32146"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91" tIns="32146" rIns="64291" bIns="32146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7"/>
            <a:ext cx="8228707" cy="4525119"/>
          </a:xfrm>
          <a:prstGeom prst="rect">
            <a:avLst/>
          </a:prstGeom>
        </p:spPr>
        <p:txBody>
          <a:bodyPr vert="eaVert" lIns="64291" tIns="32146" rIns="64291" bIns="3214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274588"/>
            <a:ext cx="2057176" cy="5851178"/>
          </a:xfrm>
          <a:prstGeom prst="rect">
            <a:avLst/>
          </a:prstGeom>
        </p:spPr>
        <p:txBody>
          <a:bodyPr vert="eaVert" lIns="64291" tIns="32146" rIns="64291" bIns="32146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274588"/>
            <a:ext cx="6064374" cy="5851178"/>
          </a:xfrm>
          <a:prstGeom prst="rect">
            <a:avLst/>
          </a:prstGeom>
        </p:spPr>
        <p:txBody>
          <a:bodyPr vert="eaVert" lIns="64291" tIns="32146" rIns="64291" bIns="3214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7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1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57" indent="0">
              <a:buNone/>
              <a:defRPr sz="1300"/>
            </a:lvl2pPr>
            <a:lvl3pPr marL="642915" indent="0">
              <a:buNone/>
              <a:defRPr sz="1100"/>
            </a:lvl3pPr>
            <a:lvl4pPr marL="964372" indent="0">
              <a:buNone/>
              <a:defRPr sz="1000"/>
            </a:lvl4pPr>
            <a:lvl5pPr marL="1285829" indent="0">
              <a:buNone/>
              <a:defRPr sz="1000"/>
            </a:lvl5pPr>
            <a:lvl6pPr marL="1607287" indent="0">
              <a:buNone/>
              <a:defRPr sz="1000"/>
            </a:lvl6pPr>
            <a:lvl7pPr marL="1928744" indent="0">
              <a:buNone/>
              <a:defRPr sz="1000"/>
            </a:lvl7pPr>
            <a:lvl8pPr marL="2250201" indent="0">
              <a:buNone/>
              <a:defRPr sz="1000"/>
            </a:lvl8pPr>
            <a:lvl9pPr marL="257165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69" y="1946672"/>
            <a:ext cx="1718965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19090" y="1946672"/>
            <a:ext cx="1718965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3473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2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7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5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5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57" indent="0">
              <a:buNone/>
              <a:defRPr sz="2000"/>
            </a:lvl2pPr>
            <a:lvl3pPr marL="642915" indent="0">
              <a:buNone/>
              <a:defRPr sz="1700"/>
            </a:lvl3pPr>
            <a:lvl4pPr marL="964372" indent="0">
              <a:buNone/>
              <a:defRPr sz="1400"/>
            </a:lvl4pPr>
            <a:lvl5pPr marL="1285829" indent="0">
              <a:buNone/>
              <a:defRPr sz="1400"/>
            </a:lvl5pPr>
            <a:lvl6pPr marL="1607287" indent="0">
              <a:buNone/>
              <a:defRPr sz="1400"/>
            </a:lvl6pPr>
            <a:lvl7pPr marL="1928744" indent="0">
              <a:buNone/>
              <a:defRPr sz="1400"/>
            </a:lvl7pPr>
            <a:lvl8pPr marL="2250201" indent="0">
              <a:buNone/>
              <a:defRPr sz="1400"/>
            </a:lvl8pPr>
            <a:lvl9pPr marL="2571659" indent="0">
              <a:buNone/>
              <a:defRPr sz="1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5" y="5367859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78594"/>
            <a:ext cx="1839516" cy="5786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69" y="178594"/>
            <a:ext cx="5411391" cy="5786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7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1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57" indent="0">
              <a:buNone/>
              <a:defRPr sz="1300"/>
            </a:lvl2pPr>
            <a:lvl3pPr marL="642915" indent="0">
              <a:buNone/>
              <a:defRPr sz="1100"/>
            </a:lvl3pPr>
            <a:lvl4pPr marL="964372" indent="0">
              <a:buNone/>
              <a:defRPr sz="1000"/>
            </a:lvl4pPr>
            <a:lvl5pPr marL="1285829" indent="0">
              <a:buNone/>
              <a:defRPr sz="1000"/>
            </a:lvl5pPr>
            <a:lvl6pPr marL="1607287" indent="0">
              <a:buNone/>
              <a:defRPr sz="1000"/>
            </a:lvl6pPr>
            <a:lvl7pPr marL="1928744" indent="0">
              <a:buNone/>
              <a:defRPr sz="1000"/>
            </a:lvl7pPr>
            <a:lvl8pPr marL="2250201" indent="0">
              <a:buNone/>
              <a:defRPr sz="1000"/>
            </a:lvl8pPr>
            <a:lvl9pPr marL="257165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69" y="1946672"/>
            <a:ext cx="3625453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8" y="1946672"/>
            <a:ext cx="3625453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3473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2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7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5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5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57" indent="0">
              <a:buNone/>
              <a:defRPr sz="2000"/>
            </a:lvl2pPr>
            <a:lvl3pPr marL="642915" indent="0">
              <a:buNone/>
              <a:defRPr sz="1700"/>
            </a:lvl3pPr>
            <a:lvl4pPr marL="964372" indent="0">
              <a:buNone/>
              <a:defRPr sz="1400"/>
            </a:lvl4pPr>
            <a:lvl5pPr marL="1285829" indent="0">
              <a:buNone/>
              <a:defRPr sz="1400"/>
            </a:lvl5pPr>
            <a:lvl6pPr marL="1607287" indent="0">
              <a:buNone/>
              <a:defRPr sz="1400"/>
            </a:lvl6pPr>
            <a:lvl7pPr marL="1928744" indent="0">
              <a:buNone/>
              <a:defRPr sz="1400"/>
            </a:lvl7pPr>
            <a:lvl8pPr marL="2250201" indent="0">
              <a:buNone/>
              <a:defRPr sz="1400"/>
            </a:lvl8pPr>
            <a:lvl9pPr marL="2571659" indent="0">
              <a:buNone/>
              <a:defRPr sz="1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5" y="5367859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78594"/>
            <a:ext cx="1839516" cy="5786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69" y="178594"/>
            <a:ext cx="5411391" cy="5786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7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1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57" indent="0">
              <a:buNone/>
              <a:defRPr sz="1300"/>
            </a:lvl2pPr>
            <a:lvl3pPr marL="642915" indent="0">
              <a:buNone/>
              <a:defRPr sz="1100"/>
            </a:lvl3pPr>
            <a:lvl4pPr marL="964372" indent="0">
              <a:buNone/>
              <a:defRPr sz="1000"/>
            </a:lvl4pPr>
            <a:lvl5pPr marL="1285829" indent="0">
              <a:buNone/>
              <a:defRPr sz="1000"/>
            </a:lvl5pPr>
            <a:lvl6pPr marL="1607287" indent="0">
              <a:buNone/>
              <a:defRPr sz="1000"/>
            </a:lvl6pPr>
            <a:lvl7pPr marL="1928744" indent="0">
              <a:buNone/>
              <a:defRPr sz="1000"/>
            </a:lvl7pPr>
            <a:lvl8pPr marL="2250201" indent="0">
              <a:buNone/>
              <a:defRPr sz="1000"/>
            </a:lvl8pPr>
            <a:lvl9pPr marL="257165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64969" y="1946672"/>
            <a:ext cx="1339453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11578" y="1946672"/>
            <a:ext cx="1339453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3473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2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7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5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5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57" indent="0">
              <a:buNone/>
              <a:defRPr sz="2000"/>
            </a:lvl2pPr>
            <a:lvl3pPr marL="642915" indent="0">
              <a:buNone/>
              <a:defRPr sz="1700"/>
            </a:lvl3pPr>
            <a:lvl4pPr marL="964372" indent="0">
              <a:buNone/>
              <a:defRPr sz="1400"/>
            </a:lvl4pPr>
            <a:lvl5pPr marL="1285829" indent="0">
              <a:buNone/>
              <a:defRPr sz="1400"/>
            </a:lvl5pPr>
            <a:lvl6pPr marL="1607287" indent="0">
              <a:buNone/>
              <a:defRPr sz="1400"/>
            </a:lvl6pPr>
            <a:lvl7pPr marL="1928744" indent="0">
              <a:buNone/>
              <a:defRPr sz="1400"/>
            </a:lvl7pPr>
            <a:lvl8pPr marL="2250201" indent="0">
              <a:buNone/>
              <a:defRPr sz="1400"/>
            </a:lvl8pPr>
            <a:lvl9pPr marL="2571659" indent="0">
              <a:buNone/>
              <a:defRPr sz="1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5" y="5367859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78594"/>
            <a:ext cx="1839516" cy="5786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69" y="178594"/>
            <a:ext cx="5411391" cy="5786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7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1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57" indent="0">
              <a:buNone/>
              <a:defRPr sz="1300"/>
            </a:lvl2pPr>
            <a:lvl3pPr marL="642915" indent="0">
              <a:buNone/>
              <a:defRPr sz="1100"/>
            </a:lvl3pPr>
            <a:lvl4pPr marL="964372" indent="0">
              <a:buNone/>
              <a:defRPr sz="1000"/>
            </a:lvl4pPr>
            <a:lvl5pPr marL="1285829" indent="0">
              <a:buNone/>
              <a:defRPr sz="1000"/>
            </a:lvl5pPr>
            <a:lvl6pPr marL="1607287" indent="0">
              <a:buNone/>
              <a:defRPr sz="1000"/>
            </a:lvl6pPr>
            <a:lvl7pPr marL="1928744" indent="0">
              <a:buNone/>
              <a:defRPr sz="1000"/>
            </a:lvl7pPr>
            <a:lvl8pPr marL="2250201" indent="0">
              <a:buNone/>
              <a:defRPr sz="1000"/>
            </a:lvl8pPr>
            <a:lvl9pPr marL="257165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69" y="1946672"/>
            <a:ext cx="1718965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19090" y="1946672"/>
            <a:ext cx="1718965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3473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2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7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5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5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57" indent="0">
              <a:buNone/>
              <a:defRPr sz="2000"/>
            </a:lvl2pPr>
            <a:lvl3pPr marL="642915" indent="0">
              <a:buNone/>
              <a:defRPr sz="1700"/>
            </a:lvl3pPr>
            <a:lvl4pPr marL="964372" indent="0">
              <a:buNone/>
              <a:defRPr sz="1400"/>
            </a:lvl4pPr>
            <a:lvl5pPr marL="1285829" indent="0">
              <a:buNone/>
              <a:defRPr sz="1400"/>
            </a:lvl5pPr>
            <a:lvl6pPr marL="1607287" indent="0">
              <a:buNone/>
              <a:defRPr sz="1400"/>
            </a:lvl6pPr>
            <a:lvl7pPr marL="1928744" indent="0">
              <a:buNone/>
              <a:defRPr sz="1400"/>
            </a:lvl7pPr>
            <a:lvl8pPr marL="2250201" indent="0">
              <a:buNone/>
              <a:defRPr sz="1400"/>
            </a:lvl8pPr>
            <a:lvl9pPr marL="2571659" indent="0">
              <a:buNone/>
              <a:defRPr sz="1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5" y="5367859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78594"/>
            <a:ext cx="1839516" cy="5786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69" y="178594"/>
            <a:ext cx="5411391" cy="5786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2969" y="3536156"/>
            <a:ext cx="7358063" cy="79474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92969" y="1151930"/>
            <a:ext cx="7358063" cy="232171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2969" y="178594"/>
            <a:ext cx="7358063" cy="1714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2969" y="1946672"/>
            <a:ext cx="7358063" cy="40183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589338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901866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214394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526922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839450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160908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482365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803822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125280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2969" y="2089547"/>
            <a:ext cx="7358063" cy="267890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2969" y="892969"/>
            <a:ext cx="7358063" cy="5072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589338" indent="-401822" algn="l" rtl="0" fontAlgn="base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901866" indent="-401822" algn="l" rtl="0" fontAlgn="base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214394" indent="-401822" algn="l" rtl="0" fontAlgn="base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526922" indent="-401822" algn="l" rtl="0" fontAlgn="base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839450" indent="-401822" algn="l" rtl="0" fontAlgn="base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160908" indent="-401822" algn="l" rtl="0" fontAlgn="base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482365" indent="-401822" algn="l" rtl="0" fontAlgn="base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803822" indent="-401822" algn="l" rtl="0" fontAlgn="base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125280" indent="-401822" algn="l" rtl="0" fontAlgn="base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2969" y="5179219"/>
            <a:ext cx="7358063" cy="119657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2969" y="5179219"/>
            <a:ext cx="7358063" cy="119657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6484" y="3366492"/>
            <a:ext cx="4125516" cy="232171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46484" y="991195"/>
            <a:ext cx="4125516" cy="232171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6484" y="3366492"/>
            <a:ext cx="4125516" cy="232171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46484" y="991195"/>
            <a:ext cx="4125516" cy="232171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2969" y="178594"/>
            <a:ext cx="7358063" cy="1714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625056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937584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250112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562640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875168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196625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518082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839540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160997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625056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937584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250112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562640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875168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196625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518082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839540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160997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2969" y="178594"/>
            <a:ext cx="7358063" cy="1714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2969" y="1946672"/>
            <a:ext cx="3545086" cy="40183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534646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847174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59702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472230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784758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106216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427673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749130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070587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2969" y="178594"/>
            <a:ext cx="7358063" cy="1714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2969" y="1946672"/>
            <a:ext cx="7358063" cy="40183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534646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847174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59702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472230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784758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106216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427673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749130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070587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2969" y="178594"/>
            <a:ext cx="7358063" cy="1714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464969" y="1946672"/>
            <a:ext cx="2786063" cy="40183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534646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847174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59702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472230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784758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106216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427673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749130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070587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2969" y="178594"/>
            <a:ext cx="7358063" cy="1714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2969" y="1946672"/>
            <a:ext cx="3545086" cy="40183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534646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847174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59702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472230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784758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106216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427673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749130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070587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title"/>
          </p:nvPr>
        </p:nvSpPr>
        <p:spPr>
          <a:xfrm>
            <a:off x="80367" y="0"/>
            <a:ext cx="8974336" cy="2107406"/>
          </a:xfrm>
          <a:ln/>
        </p:spPr>
        <p:txBody>
          <a:bodyPr/>
          <a:lstStyle/>
          <a:p>
            <a:r>
              <a:rPr lang="en-US" sz="3400" b="1" dirty="0">
                <a:latin typeface="Comic Sans MS" charset="0"/>
                <a:ea typeface="Comic Sans MS" charset="0"/>
                <a:cs typeface="Comic Sans MS" charset="0"/>
                <a:sym typeface="Comic Sans MS" charset="0"/>
              </a:rPr>
              <a:t>IF YOU NEED HELP WITH</a:t>
            </a:r>
            <a:r>
              <a:rPr lang="en-US" sz="3400" b="1" dirty="0">
                <a:latin typeface="Comic Sans MS" charset="0"/>
                <a:ea typeface="ヒラギノ明朝 ProN W6" charset="0"/>
                <a:cs typeface="ヒラギノ明朝 ProN W6" charset="0"/>
                <a:sym typeface="Comic Sans MS" charset="0"/>
              </a:rPr>
              <a:t/>
            </a:r>
            <a:br>
              <a:rPr lang="en-US" sz="3400" b="1" dirty="0">
                <a:latin typeface="Comic Sans MS" charset="0"/>
                <a:ea typeface="ヒラギノ明朝 ProN W6" charset="0"/>
                <a:cs typeface="ヒラギノ明朝 ProN W6" charset="0"/>
                <a:sym typeface="Comic Sans MS" charset="0"/>
              </a:rPr>
            </a:br>
            <a:r>
              <a:rPr lang="en-US" sz="3400" b="1" dirty="0">
                <a:latin typeface="Comic Sans MS" charset="0"/>
                <a:ea typeface="Comic Sans MS" charset="0"/>
                <a:cs typeface="Comic Sans MS" charset="0"/>
                <a:sym typeface="Comic Sans MS" charset="0"/>
              </a:rPr>
              <a:t>A DRUG PROBLEM</a:t>
            </a:r>
            <a:r>
              <a:rPr lang="en-US" sz="3400" b="1" dirty="0">
                <a:latin typeface="Comic Sans MS" charset="0"/>
                <a:ea typeface="ヒラギノ明朝 ProN W6" charset="0"/>
                <a:cs typeface="ヒラギノ明朝 ProN W6" charset="0"/>
                <a:sym typeface="Comic Sans MS" charset="0"/>
              </a:rPr>
              <a:t/>
            </a:r>
            <a:br>
              <a:rPr lang="en-US" sz="3400" b="1" dirty="0">
                <a:latin typeface="Comic Sans MS" charset="0"/>
                <a:ea typeface="ヒラギノ明朝 ProN W6" charset="0"/>
                <a:cs typeface="ヒラギノ明朝 ProN W6" charset="0"/>
                <a:sym typeface="Comic Sans MS" charset="0"/>
              </a:rPr>
            </a:br>
            <a:r>
              <a:rPr lang="en-US" sz="1300" b="1" dirty="0">
                <a:latin typeface="Comic Sans MS" charset="0"/>
                <a:ea typeface="Comic Sans MS" charset="0"/>
                <a:cs typeface="Comic Sans MS" charset="0"/>
                <a:sym typeface="Comic Sans MS" charset="0"/>
              </a:rPr>
              <a:t>(or just information)</a:t>
            </a:r>
            <a:r>
              <a:rPr lang="en-US" sz="3400" b="1" dirty="0">
                <a:latin typeface="Comic Sans MS" charset="0"/>
                <a:ea typeface="ヒラギノ明朝 ProN W6" charset="0"/>
                <a:cs typeface="ヒラギノ明朝 ProN W6" charset="0"/>
                <a:sym typeface="Comic Sans MS" charset="0"/>
              </a:rPr>
              <a:t/>
            </a:r>
            <a:br>
              <a:rPr lang="en-US" sz="3400" b="1" dirty="0">
                <a:latin typeface="Comic Sans MS" charset="0"/>
                <a:ea typeface="ヒラギノ明朝 ProN W6" charset="0"/>
                <a:cs typeface="ヒラギノ明朝 ProN W6" charset="0"/>
                <a:sym typeface="Comic Sans MS" charset="0"/>
              </a:rPr>
            </a:br>
            <a:r>
              <a:rPr lang="en-US" sz="800" b="1" dirty="0">
                <a:latin typeface="Comic Sans MS" charset="0"/>
                <a:ea typeface="ヒラギノ明朝 ProN W6" charset="0"/>
                <a:cs typeface="ヒラギノ明朝 ProN W6" charset="0"/>
                <a:sym typeface="Comic Sans MS" charset="0"/>
              </a:rPr>
              <a:t/>
            </a:r>
            <a:br>
              <a:rPr lang="en-US" sz="800" b="1" dirty="0">
                <a:latin typeface="Comic Sans MS" charset="0"/>
                <a:ea typeface="ヒラギノ明朝 ProN W6" charset="0"/>
                <a:cs typeface="ヒラギノ明朝 ProN W6" charset="0"/>
                <a:sym typeface="Comic Sans MS" charset="0"/>
              </a:rPr>
            </a:br>
            <a:r>
              <a:rPr lang="en-US" sz="3400" b="1" dirty="0">
                <a:latin typeface="Comic Sans MS" charset="0"/>
                <a:ea typeface="Comic Sans MS" charset="0"/>
                <a:cs typeface="Comic Sans MS" charset="0"/>
                <a:sym typeface="Comic Sans MS" charset="0"/>
              </a:rPr>
              <a:t>WE CAN HELP</a:t>
            </a:r>
            <a:endParaRPr lang="en-US" sz="3400" b="1" dirty="0">
              <a:latin typeface="Comic Sans MS" charset="0"/>
              <a:ea typeface="ヒラギノ明朝 ProN W6" charset="0"/>
              <a:cs typeface="ヒラギノ明朝 ProN W6" charset="0"/>
              <a:sym typeface="Comic Sans MS" charset="0"/>
            </a:endParaRP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125266" y="2187774"/>
            <a:ext cx="4911328" cy="508992"/>
          </a:xfrm>
          <a:ln/>
        </p:spPr>
        <p:txBody>
          <a:bodyPr/>
          <a:lstStyle/>
          <a:p>
            <a:r>
              <a:rPr lang="en-US">
                <a:latin typeface="Arial Black" charset="0"/>
                <a:ea typeface="Arial Black" charset="0"/>
                <a:cs typeface="Arial Black" charset="0"/>
                <a:sym typeface="Arial Black" charset="0"/>
              </a:rPr>
              <a:t>NARCOTICS ANONYMOUS</a:t>
            </a:r>
            <a:endParaRPr lang="en-US">
              <a:latin typeface="Arial Black" charset="0"/>
              <a:ea typeface="ヒラギノ角ゴ ProN W6" charset="0"/>
              <a:cs typeface="ヒラギノ角ゴ ProN W6" charset="0"/>
              <a:sym typeface="Arial Black" charset="0"/>
            </a:endParaRP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6" y="2329533"/>
            <a:ext cx="1455539" cy="146558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95555" y="2375297"/>
            <a:ext cx="1419820" cy="14198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6389" name="Rectangle 5"/>
          <p:cNvSpPr>
            <a:spLocks/>
          </p:cNvSpPr>
          <p:nvPr/>
        </p:nvSpPr>
        <p:spPr bwMode="auto">
          <a:xfrm>
            <a:off x="2339579" y="2625328"/>
            <a:ext cx="4335662" cy="1714500"/>
          </a:xfrm>
          <a:prstGeom prst="rect">
            <a:avLst/>
          </a:prstGeom>
          <a:noFill/>
          <a:ln w="12700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endParaRPr lang="en-US" sz="1300" dirty="0"/>
          </a:p>
          <a:p>
            <a:r>
              <a:rPr lang="en-US" sz="1300" dirty="0"/>
              <a:t> Northern Lights Area of Narcotics Anonymous </a:t>
            </a:r>
          </a:p>
          <a:p>
            <a:r>
              <a:rPr lang="en-US" sz="1300" dirty="0"/>
              <a:t>Minnesota Meeting Information </a:t>
            </a:r>
          </a:p>
          <a:p>
            <a:r>
              <a:rPr lang="en-US" sz="1300" dirty="0"/>
              <a:t>Toll Free 1-877-767-7676 </a:t>
            </a:r>
          </a:p>
          <a:p>
            <a:r>
              <a:rPr lang="en-US" sz="1300" dirty="0"/>
              <a:t>PO Box 16934 </a:t>
            </a:r>
          </a:p>
          <a:p>
            <a:r>
              <a:rPr lang="en-US" sz="1300" dirty="0"/>
              <a:t>Duluth, MN 55816 </a:t>
            </a:r>
          </a:p>
          <a:p>
            <a:r>
              <a:rPr lang="en-US" sz="1300" dirty="0"/>
              <a:t>www.NAMinnesota.org </a:t>
            </a:r>
            <a:endParaRPr lang="en-US" sz="1300" dirty="0">
              <a:solidFill>
                <a:schemeClr val="tx1"/>
              </a:solidFill>
              <a:ea typeface="Gill Sans" charset="0"/>
              <a:cs typeface="Gill Sans" charset="0"/>
            </a:endParaRPr>
          </a:p>
        </p:txBody>
      </p:sp>
      <p:sp>
        <p:nvSpPr>
          <p:cNvPr id="16394" name="Line 10"/>
          <p:cNvSpPr>
            <a:spLocks noChangeShapeType="1"/>
          </p:cNvSpPr>
          <p:nvPr/>
        </p:nvSpPr>
        <p:spPr bwMode="auto">
          <a:xfrm rot="10800000" flipH="1">
            <a:off x="66612" y="4623314"/>
            <a:ext cx="8841506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4291" tIns="32146" rIns="64291" bIns="32146"/>
          <a:lstStyle/>
          <a:p>
            <a:endParaRPr lang="en-US"/>
          </a:p>
        </p:txBody>
      </p:sp>
      <p:grpSp>
        <p:nvGrpSpPr>
          <p:cNvPr id="16395" name="Group 11"/>
          <p:cNvGrpSpPr>
            <a:grpSpLocks/>
          </p:cNvGrpSpPr>
          <p:nvPr/>
        </p:nvGrpSpPr>
        <p:grpSpPr bwMode="auto">
          <a:xfrm>
            <a:off x="117203" y="4973836"/>
            <a:ext cx="1203275" cy="1884164"/>
            <a:chOff x="89" y="0"/>
            <a:chExt cx="1078" cy="1688"/>
          </a:xfrm>
        </p:grpSpPr>
        <p:sp>
          <p:nvSpPr>
            <p:cNvPr id="16396" name="Rectangle 12"/>
            <p:cNvSpPr>
              <a:spLocks/>
            </p:cNvSpPr>
            <p:nvPr/>
          </p:nvSpPr>
          <p:spPr bwMode="auto">
            <a:xfrm rot="16200000">
              <a:off x="-503" y="697"/>
              <a:ext cx="1583" cy="400"/>
            </a:xfrm>
            <a:prstGeom prst="rect">
              <a:avLst/>
            </a:prstGeom>
            <a:noFill/>
            <a:ln w="12700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/>
            <a:p>
              <a:r>
                <a:rPr lang="en-US" sz="8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Narcotics Anonymous meeting information</a:t>
              </a:r>
            </a:p>
            <a:p>
              <a:r>
                <a:rPr lang="en-US" sz="8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1-877-767-7676</a:t>
              </a:r>
              <a:endParaRPr lang="en-US" sz="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  <a:p>
              <a:r>
                <a:rPr lang="en-US" sz="8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www.naminnesota.org</a:t>
              </a:r>
              <a:endParaRPr lang="en-US" sz="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</p:txBody>
        </p:sp>
        <p:sp>
          <p:nvSpPr>
            <p:cNvPr id="16397" name="Line 13"/>
            <p:cNvSpPr>
              <a:spLocks noChangeShapeType="1"/>
            </p:cNvSpPr>
            <p:nvPr/>
          </p:nvSpPr>
          <p:spPr bwMode="auto">
            <a:xfrm>
              <a:off x="512" y="0"/>
              <a:ext cx="15" cy="16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98" name="Rectangle 14"/>
            <p:cNvSpPr>
              <a:spLocks/>
            </p:cNvSpPr>
            <p:nvPr/>
          </p:nvSpPr>
          <p:spPr bwMode="auto">
            <a:xfrm rot="-5400000">
              <a:off x="48" y="684"/>
              <a:ext cx="1584" cy="400"/>
            </a:xfrm>
            <a:prstGeom prst="rect">
              <a:avLst/>
            </a:prstGeom>
            <a:noFill/>
            <a:ln w="12700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/>
            <a:p>
              <a:r>
                <a:rPr lang="en-US" sz="8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Narcotics Anonymous meeting information</a:t>
              </a:r>
            </a:p>
            <a:p>
              <a:r>
                <a:rPr lang="en-US" sz="8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1-877-767-7676</a:t>
              </a:r>
              <a:endParaRPr lang="en-US" sz="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  <a:p>
              <a:r>
                <a:rPr lang="en-US" sz="8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www.naminnesota.org</a:t>
              </a:r>
              <a:endParaRPr lang="en-US" sz="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</p:txBody>
        </p:sp>
        <p:sp>
          <p:nvSpPr>
            <p:cNvPr id="16399" name="Line 15"/>
            <p:cNvSpPr>
              <a:spLocks noChangeShapeType="1"/>
            </p:cNvSpPr>
            <p:nvPr/>
          </p:nvSpPr>
          <p:spPr bwMode="auto">
            <a:xfrm>
              <a:off x="1152" y="0"/>
              <a:ext cx="15" cy="16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400" name="Group 16"/>
          <p:cNvGrpSpPr>
            <a:grpSpLocks/>
          </p:cNvGrpSpPr>
          <p:nvPr/>
        </p:nvGrpSpPr>
        <p:grpSpPr bwMode="auto">
          <a:xfrm>
            <a:off x="1401961" y="4973836"/>
            <a:ext cx="1302619" cy="1870770"/>
            <a:chOff x="0" y="0"/>
            <a:chExt cx="1167" cy="1676"/>
          </a:xfrm>
        </p:grpSpPr>
        <p:sp>
          <p:nvSpPr>
            <p:cNvPr id="16401" name="Rectangle 17"/>
            <p:cNvSpPr>
              <a:spLocks/>
            </p:cNvSpPr>
            <p:nvPr/>
          </p:nvSpPr>
          <p:spPr bwMode="auto">
            <a:xfrm rot="-5400000">
              <a:off x="-592" y="684"/>
              <a:ext cx="1583" cy="400"/>
            </a:xfrm>
            <a:prstGeom prst="rect">
              <a:avLst/>
            </a:prstGeom>
            <a:noFill/>
            <a:ln w="12700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/>
            <a:p>
              <a:r>
                <a:rPr lang="en-US" sz="8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Narcotics Anonymous meeting information</a:t>
              </a:r>
            </a:p>
            <a:p>
              <a:r>
                <a:rPr lang="en-US" sz="8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1-877-767-7676</a:t>
              </a:r>
              <a:endParaRPr lang="en-US" sz="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  <a:p>
              <a:r>
                <a:rPr lang="en-US" sz="8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www.naminnesota.org</a:t>
              </a:r>
              <a:endParaRPr lang="en-US" sz="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</p:txBody>
        </p:sp>
        <p:sp>
          <p:nvSpPr>
            <p:cNvPr id="16402" name="Line 18"/>
            <p:cNvSpPr>
              <a:spLocks noChangeShapeType="1"/>
            </p:cNvSpPr>
            <p:nvPr/>
          </p:nvSpPr>
          <p:spPr bwMode="auto">
            <a:xfrm>
              <a:off x="512" y="0"/>
              <a:ext cx="15" cy="16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03" name="Rectangle 19"/>
            <p:cNvSpPr>
              <a:spLocks/>
            </p:cNvSpPr>
            <p:nvPr/>
          </p:nvSpPr>
          <p:spPr bwMode="auto">
            <a:xfrm rot="-5400000">
              <a:off x="48" y="684"/>
              <a:ext cx="1584" cy="400"/>
            </a:xfrm>
            <a:prstGeom prst="rect">
              <a:avLst/>
            </a:prstGeom>
            <a:noFill/>
            <a:ln w="12700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/>
            <a:p>
              <a:r>
                <a:rPr lang="en-US" sz="8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Narcotics Anonymous meeting information</a:t>
              </a:r>
            </a:p>
            <a:p>
              <a:r>
                <a:rPr lang="en-US" sz="8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1-877-767-7676</a:t>
              </a:r>
              <a:endParaRPr lang="en-US" sz="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  <a:p>
              <a:r>
                <a:rPr lang="en-US" sz="8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www.naminnesota.org</a:t>
              </a:r>
              <a:endParaRPr lang="en-US" sz="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</p:txBody>
        </p:sp>
        <p:sp>
          <p:nvSpPr>
            <p:cNvPr id="16404" name="Line 20"/>
            <p:cNvSpPr>
              <a:spLocks noChangeShapeType="1"/>
            </p:cNvSpPr>
            <p:nvPr/>
          </p:nvSpPr>
          <p:spPr bwMode="auto">
            <a:xfrm>
              <a:off x="1152" y="0"/>
              <a:ext cx="15" cy="16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405" name="Group 21"/>
          <p:cNvGrpSpPr>
            <a:grpSpLocks/>
          </p:cNvGrpSpPr>
          <p:nvPr/>
        </p:nvGrpSpPr>
        <p:grpSpPr bwMode="auto">
          <a:xfrm>
            <a:off x="2821781" y="4973836"/>
            <a:ext cx="1302619" cy="1870770"/>
            <a:chOff x="0" y="0"/>
            <a:chExt cx="1167" cy="1676"/>
          </a:xfrm>
        </p:grpSpPr>
        <p:sp>
          <p:nvSpPr>
            <p:cNvPr id="16406" name="Rectangle 22"/>
            <p:cNvSpPr>
              <a:spLocks/>
            </p:cNvSpPr>
            <p:nvPr/>
          </p:nvSpPr>
          <p:spPr bwMode="auto">
            <a:xfrm rot="-5400000">
              <a:off x="-592" y="684"/>
              <a:ext cx="1583" cy="400"/>
            </a:xfrm>
            <a:prstGeom prst="rect">
              <a:avLst/>
            </a:prstGeom>
            <a:noFill/>
            <a:ln w="12700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/>
            <a:p>
              <a:r>
                <a:rPr lang="en-US" sz="8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Narcotics Anonymous meeting information</a:t>
              </a:r>
            </a:p>
            <a:p>
              <a:r>
                <a:rPr lang="en-US" sz="8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1-877-767-7676</a:t>
              </a:r>
              <a:endParaRPr lang="en-US" sz="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  <a:p>
              <a:r>
                <a:rPr lang="en-US" sz="8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www.naminnesota.org</a:t>
              </a:r>
              <a:endParaRPr lang="en-US" sz="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</p:txBody>
        </p:sp>
        <p:sp>
          <p:nvSpPr>
            <p:cNvPr id="16407" name="Line 23"/>
            <p:cNvSpPr>
              <a:spLocks noChangeShapeType="1"/>
            </p:cNvSpPr>
            <p:nvPr/>
          </p:nvSpPr>
          <p:spPr bwMode="auto">
            <a:xfrm>
              <a:off x="512" y="0"/>
              <a:ext cx="15" cy="16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08" name="Rectangle 24"/>
            <p:cNvSpPr>
              <a:spLocks/>
            </p:cNvSpPr>
            <p:nvPr/>
          </p:nvSpPr>
          <p:spPr bwMode="auto">
            <a:xfrm rot="-5400000">
              <a:off x="48" y="684"/>
              <a:ext cx="1584" cy="400"/>
            </a:xfrm>
            <a:prstGeom prst="rect">
              <a:avLst/>
            </a:prstGeom>
            <a:noFill/>
            <a:ln w="12700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/>
            <a:p>
              <a:r>
                <a:rPr lang="en-US" sz="8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Narcotics Anonymous meeting information</a:t>
              </a:r>
            </a:p>
            <a:p>
              <a:r>
                <a:rPr lang="en-US" sz="8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1-877-767-7676</a:t>
              </a:r>
              <a:endParaRPr lang="en-US" sz="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  <a:p>
              <a:r>
                <a:rPr lang="en-US" sz="8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www.naminnesota.org</a:t>
              </a:r>
              <a:endParaRPr lang="en-US" sz="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</p:txBody>
        </p:sp>
        <p:sp>
          <p:nvSpPr>
            <p:cNvPr id="16409" name="Line 25"/>
            <p:cNvSpPr>
              <a:spLocks noChangeShapeType="1"/>
            </p:cNvSpPr>
            <p:nvPr/>
          </p:nvSpPr>
          <p:spPr bwMode="auto">
            <a:xfrm>
              <a:off x="1152" y="0"/>
              <a:ext cx="15" cy="16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410" name="Group 26"/>
          <p:cNvGrpSpPr>
            <a:grpSpLocks/>
          </p:cNvGrpSpPr>
          <p:nvPr/>
        </p:nvGrpSpPr>
        <p:grpSpPr bwMode="auto">
          <a:xfrm>
            <a:off x="4204767" y="4973836"/>
            <a:ext cx="1303734" cy="1870770"/>
            <a:chOff x="0" y="0"/>
            <a:chExt cx="1167" cy="1676"/>
          </a:xfrm>
        </p:grpSpPr>
        <p:sp>
          <p:nvSpPr>
            <p:cNvPr id="16411" name="Rectangle 27"/>
            <p:cNvSpPr>
              <a:spLocks/>
            </p:cNvSpPr>
            <p:nvPr/>
          </p:nvSpPr>
          <p:spPr bwMode="auto">
            <a:xfrm rot="-5400000">
              <a:off x="-592" y="684"/>
              <a:ext cx="1583" cy="400"/>
            </a:xfrm>
            <a:prstGeom prst="rect">
              <a:avLst/>
            </a:prstGeom>
            <a:noFill/>
            <a:ln w="12700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/>
            <a:p>
              <a:r>
                <a:rPr lang="en-US" sz="8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Narcotics Anonymous meeting information</a:t>
              </a:r>
            </a:p>
            <a:p>
              <a:r>
                <a:rPr lang="en-US" sz="8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1-877-767-7676</a:t>
              </a:r>
              <a:endParaRPr lang="en-US" sz="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  <a:p>
              <a:r>
                <a:rPr lang="en-US" sz="8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www.naminnesota.org</a:t>
              </a:r>
              <a:endParaRPr lang="en-US" sz="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</p:txBody>
        </p:sp>
        <p:sp>
          <p:nvSpPr>
            <p:cNvPr id="16412" name="Line 28"/>
            <p:cNvSpPr>
              <a:spLocks noChangeShapeType="1"/>
            </p:cNvSpPr>
            <p:nvPr/>
          </p:nvSpPr>
          <p:spPr bwMode="auto">
            <a:xfrm>
              <a:off x="512" y="0"/>
              <a:ext cx="15" cy="16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13" name="Rectangle 29"/>
            <p:cNvSpPr>
              <a:spLocks/>
            </p:cNvSpPr>
            <p:nvPr/>
          </p:nvSpPr>
          <p:spPr bwMode="auto">
            <a:xfrm rot="-5400000">
              <a:off x="48" y="684"/>
              <a:ext cx="1584" cy="400"/>
            </a:xfrm>
            <a:prstGeom prst="rect">
              <a:avLst/>
            </a:prstGeom>
            <a:noFill/>
            <a:ln w="12700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/>
            <a:p>
              <a:r>
                <a:rPr lang="en-US" sz="8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Narcotics Anonymous meeting information</a:t>
              </a:r>
            </a:p>
            <a:p>
              <a:r>
                <a:rPr lang="en-US" sz="8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1-877-767-7676</a:t>
              </a:r>
              <a:endParaRPr lang="en-US" sz="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  <a:p>
              <a:r>
                <a:rPr lang="en-US" sz="8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www.naminnesota.org</a:t>
              </a:r>
              <a:endParaRPr lang="en-US" sz="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</p:txBody>
        </p:sp>
        <p:sp>
          <p:nvSpPr>
            <p:cNvPr id="16414" name="Line 30"/>
            <p:cNvSpPr>
              <a:spLocks noChangeShapeType="1"/>
            </p:cNvSpPr>
            <p:nvPr/>
          </p:nvSpPr>
          <p:spPr bwMode="auto">
            <a:xfrm>
              <a:off x="1152" y="0"/>
              <a:ext cx="15" cy="16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415" name="Group 31"/>
          <p:cNvGrpSpPr>
            <a:grpSpLocks/>
          </p:cNvGrpSpPr>
          <p:nvPr/>
        </p:nvGrpSpPr>
        <p:grpSpPr bwMode="auto">
          <a:xfrm>
            <a:off x="5607844" y="4973836"/>
            <a:ext cx="1302619" cy="1870770"/>
            <a:chOff x="0" y="0"/>
            <a:chExt cx="1167" cy="1676"/>
          </a:xfrm>
        </p:grpSpPr>
        <p:sp>
          <p:nvSpPr>
            <p:cNvPr id="16416" name="Rectangle 32"/>
            <p:cNvSpPr>
              <a:spLocks/>
            </p:cNvSpPr>
            <p:nvPr/>
          </p:nvSpPr>
          <p:spPr bwMode="auto">
            <a:xfrm rot="-5400000">
              <a:off x="-592" y="684"/>
              <a:ext cx="1583" cy="400"/>
            </a:xfrm>
            <a:prstGeom prst="rect">
              <a:avLst/>
            </a:prstGeom>
            <a:noFill/>
            <a:ln w="12700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/>
            <a:p>
              <a:r>
                <a:rPr lang="en-US" sz="8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Narcotics Anonymous meeting information</a:t>
              </a:r>
            </a:p>
            <a:p>
              <a:r>
                <a:rPr lang="en-US" sz="8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1-877-767-7676</a:t>
              </a:r>
              <a:endParaRPr lang="en-US" sz="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  <a:p>
              <a:r>
                <a:rPr lang="en-US" sz="8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www.naminnesota.org</a:t>
              </a:r>
              <a:endParaRPr lang="en-US" sz="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</p:txBody>
        </p:sp>
        <p:sp>
          <p:nvSpPr>
            <p:cNvPr id="16417" name="Line 33"/>
            <p:cNvSpPr>
              <a:spLocks noChangeShapeType="1"/>
            </p:cNvSpPr>
            <p:nvPr/>
          </p:nvSpPr>
          <p:spPr bwMode="auto">
            <a:xfrm>
              <a:off x="512" y="0"/>
              <a:ext cx="15" cy="16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18" name="Rectangle 34"/>
            <p:cNvSpPr>
              <a:spLocks/>
            </p:cNvSpPr>
            <p:nvPr/>
          </p:nvSpPr>
          <p:spPr bwMode="auto">
            <a:xfrm rot="-5400000">
              <a:off x="48" y="684"/>
              <a:ext cx="1584" cy="400"/>
            </a:xfrm>
            <a:prstGeom prst="rect">
              <a:avLst/>
            </a:prstGeom>
            <a:noFill/>
            <a:ln w="12700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/>
            <a:p>
              <a:r>
                <a:rPr lang="en-US" sz="8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Narcotics Anonymous meeting information</a:t>
              </a:r>
            </a:p>
            <a:p>
              <a:r>
                <a:rPr lang="en-US" sz="8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1-877-767-7676</a:t>
              </a:r>
              <a:endParaRPr lang="en-US" sz="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  <a:p>
              <a:r>
                <a:rPr lang="en-US" sz="8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www.naminnesota.org</a:t>
              </a:r>
              <a:endParaRPr lang="en-US" sz="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</p:txBody>
        </p:sp>
        <p:sp>
          <p:nvSpPr>
            <p:cNvPr id="16419" name="Line 35"/>
            <p:cNvSpPr>
              <a:spLocks noChangeShapeType="1"/>
            </p:cNvSpPr>
            <p:nvPr/>
          </p:nvSpPr>
          <p:spPr bwMode="auto">
            <a:xfrm>
              <a:off x="1152" y="0"/>
              <a:ext cx="15" cy="16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420" name="Rectangle 36"/>
          <p:cNvSpPr>
            <a:spLocks/>
          </p:cNvSpPr>
          <p:nvPr/>
        </p:nvSpPr>
        <p:spPr bwMode="auto">
          <a:xfrm rot="-5400000">
            <a:off x="6349008" y="5737324"/>
            <a:ext cx="1768078" cy="446484"/>
          </a:xfrm>
          <a:prstGeom prst="rect">
            <a:avLst/>
          </a:prstGeom>
          <a:noFill/>
          <a:ln w="12700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Narcotics Anonymous meeting information</a:t>
            </a:r>
          </a:p>
          <a:p>
            <a:r>
              <a:rPr lang="en-US" sz="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1-877-767-7676</a:t>
            </a:r>
            <a:endParaRPr lang="en-US" sz="800" dirty="0">
              <a:solidFill>
                <a:schemeClr val="tx1"/>
              </a:solidFill>
              <a:latin typeface="Arial Narrow" charset="0"/>
              <a:ea typeface="Arial Narrow" charset="0"/>
              <a:cs typeface="Arial Narrow" charset="0"/>
              <a:sym typeface="Arial Narrow" charset="0"/>
            </a:endParaRPr>
          </a:p>
          <a:p>
            <a:r>
              <a:rPr lang="en-US" sz="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www.naminnesota.org</a:t>
            </a:r>
            <a:endParaRPr lang="en-US" sz="800" dirty="0">
              <a:solidFill>
                <a:schemeClr val="tx1"/>
              </a:solidFill>
              <a:latin typeface="Arial Narrow" charset="0"/>
              <a:ea typeface="Arial Narrow" charset="0"/>
              <a:cs typeface="Arial Narrow" charset="0"/>
              <a:sym typeface="Arial Narrow" charset="0"/>
            </a:endParaRPr>
          </a:p>
        </p:txBody>
      </p:sp>
      <p:sp>
        <p:nvSpPr>
          <p:cNvPr id="16421" name="Line 37"/>
          <p:cNvSpPr>
            <a:spLocks noChangeShapeType="1"/>
          </p:cNvSpPr>
          <p:nvPr/>
        </p:nvSpPr>
        <p:spPr bwMode="auto">
          <a:xfrm>
            <a:off x="7581305" y="4973836"/>
            <a:ext cx="16744" cy="1866305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</p:spPr>
        <p:txBody>
          <a:bodyPr lIns="64291" tIns="32146" rIns="64291" bIns="32146"/>
          <a:lstStyle/>
          <a:p>
            <a:endParaRPr lang="en-US"/>
          </a:p>
        </p:txBody>
      </p:sp>
      <p:sp>
        <p:nvSpPr>
          <p:cNvPr id="16422" name="Rectangle 38"/>
          <p:cNvSpPr>
            <a:spLocks/>
          </p:cNvSpPr>
          <p:nvPr/>
        </p:nvSpPr>
        <p:spPr bwMode="auto">
          <a:xfrm rot="-5400000">
            <a:off x="7063383" y="5737324"/>
            <a:ext cx="1768078" cy="446484"/>
          </a:xfrm>
          <a:prstGeom prst="rect">
            <a:avLst/>
          </a:prstGeom>
          <a:noFill/>
          <a:ln w="12700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Narcotics Anonymous meeting information</a:t>
            </a:r>
          </a:p>
          <a:p>
            <a:r>
              <a:rPr lang="en-US" sz="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1-877-767-7676</a:t>
            </a:r>
            <a:endParaRPr lang="en-US" sz="800" dirty="0">
              <a:solidFill>
                <a:schemeClr val="tx1"/>
              </a:solidFill>
              <a:latin typeface="Arial Narrow" charset="0"/>
              <a:ea typeface="Arial Narrow" charset="0"/>
              <a:cs typeface="Arial Narrow" charset="0"/>
              <a:sym typeface="Arial Narrow" charset="0"/>
            </a:endParaRPr>
          </a:p>
          <a:p>
            <a:r>
              <a:rPr lang="en-US" sz="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www.naminnesota.org</a:t>
            </a:r>
            <a:endParaRPr lang="en-US" sz="800" dirty="0">
              <a:solidFill>
                <a:schemeClr val="tx1"/>
              </a:solidFill>
              <a:latin typeface="Arial Narrow" charset="0"/>
              <a:ea typeface="Arial Narrow" charset="0"/>
              <a:cs typeface="Arial Narrow" charset="0"/>
              <a:sym typeface="Arial Narrow" charset="0"/>
            </a:endParaRPr>
          </a:p>
        </p:txBody>
      </p:sp>
      <p:sp>
        <p:nvSpPr>
          <p:cNvPr id="16423" name="Line 39"/>
          <p:cNvSpPr>
            <a:spLocks noChangeShapeType="1"/>
          </p:cNvSpPr>
          <p:nvPr/>
        </p:nvSpPr>
        <p:spPr bwMode="auto">
          <a:xfrm>
            <a:off x="8295680" y="4973836"/>
            <a:ext cx="16744" cy="1866305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</p:spPr>
        <p:txBody>
          <a:bodyPr lIns="64291" tIns="32146" rIns="64291" bIns="32146"/>
          <a:lstStyle/>
          <a:p>
            <a:endParaRPr lang="en-US"/>
          </a:p>
        </p:txBody>
      </p:sp>
      <p:sp>
        <p:nvSpPr>
          <p:cNvPr id="16424" name="Rectangle 40"/>
          <p:cNvSpPr>
            <a:spLocks/>
          </p:cNvSpPr>
          <p:nvPr/>
        </p:nvSpPr>
        <p:spPr bwMode="auto">
          <a:xfrm rot="-5400000">
            <a:off x="7831336" y="5737324"/>
            <a:ext cx="1768078" cy="446484"/>
          </a:xfrm>
          <a:prstGeom prst="rect">
            <a:avLst/>
          </a:prstGeom>
          <a:noFill/>
          <a:ln w="12700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Narcotics Anonymous meeting information</a:t>
            </a:r>
          </a:p>
          <a:p>
            <a:r>
              <a:rPr lang="en-US" sz="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1-877-767-7676</a:t>
            </a:r>
            <a:endParaRPr lang="en-US" sz="800" dirty="0">
              <a:solidFill>
                <a:schemeClr val="tx1"/>
              </a:solidFill>
              <a:latin typeface="Arial Narrow" charset="0"/>
              <a:ea typeface="Arial Narrow" charset="0"/>
              <a:cs typeface="Arial Narrow" charset="0"/>
              <a:sym typeface="Arial Narrow" charset="0"/>
            </a:endParaRPr>
          </a:p>
          <a:p>
            <a:r>
              <a:rPr lang="en-US" sz="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www.naminnesota.org</a:t>
            </a:r>
            <a:endParaRPr lang="en-US" sz="800" dirty="0">
              <a:solidFill>
                <a:schemeClr val="tx1"/>
              </a:solidFill>
              <a:latin typeface="Arial Narrow" charset="0"/>
              <a:ea typeface="Arial Narrow" charset="0"/>
              <a:cs typeface="Arial Narrow" charset="0"/>
              <a:sym typeface="Arial Narrow" charset="0"/>
            </a:endParaRPr>
          </a:p>
        </p:txBody>
      </p:sp>
      <p:pic>
        <p:nvPicPr>
          <p:cNvPr id="42" name="Picture 41" descr="NA%20group%20logo%20-%20NAWS%20-%202008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9328" y="1500188"/>
            <a:ext cx="1714500" cy="1714500"/>
          </a:xfrm>
          <a:prstGeom prst="rect">
            <a:avLst/>
          </a:prstGeom>
        </p:spPr>
      </p:pic>
      <p:pic>
        <p:nvPicPr>
          <p:cNvPr id="43" name="Picture 42" descr="NA%20group%20logo%20-%20NAWS%20-%202008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90172" y="1500188"/>
            <a:ext cx="1714500" cy="17145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715125" y="4018360"/>
            <a:ext cx="2089547" cy="194765"/>
          </a:xfrm>
          <a:prstGeom prst="rect">
            <a:avLst/>
          </a:prstGeom>
          <a:noFill/>
        </p:spPr>
        <p:txBody>
          <a:bodyPr wrap="square" lIns="64291" tIns="32146" rIns="64291" bIns="32146" rtlCol="0">
            <a:spAutoFit/>
          </a:bodyPr>
          <a:lstStyle/>
          <a:p>
            <a:pPr algn="l"/>
            <a:r>
              <a:rPr lang="en-US" sz="800" dirty="0"/>
              <a:t>Posted on:_______________________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itle &amp; Subtitle">
  <a:themeElements>
    <a:clrScheme name="Title &amp; Subtitl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itle &amp; Bullets">
  <a:themeElements>
    <a:clrScheme name="Title &amp; Bullet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itle - Center">
  <a:themeElements>
    <a:clrScheme name="Title - Cen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Center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Bullets">
  <a:themeElements>
    <a:clrScheme name="Bullet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llets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Photo - Horizontal">
  <a:themeElements>
    <a:clrScheme name="Photo - Horizont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- Horizon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Photo - Horizontal Reflection">
  <a:themeElements>
    <a:clrScheme name="Photo - Horizontal Reflec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 Reflection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- Horizontal Reflec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Photo - Vertical">
  <a:themeElements>
    <a:clrScheme name="Photo - Vertic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- Vertic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Photo - Vertical Reflection">
  <a:themeElements>
    <a:clrScheme name="Photo - Vertical Reflec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 Reflection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- Vertical Reflec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Title - Top">
  <a:themeElements>
    <a:clrScheme name="Title - To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Title &amp; Bullets - Left">
  <a:themeElements>
    <a:clrScheme name="Title &amp; Bullets - Lef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Left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- Lef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Title &amp; Bullets - 2 Column">
  <a:themeElements>
    <a:clrScheme name="Title &amp; Bullets - 2 Colum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2 Column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- 2 Colum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Title &amp; Bullets - Right">
  <a:themeElements>
    <a:clrScheme name="Title &amp; Bullets - Righ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Right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- Righ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Title, Bullets &amp; Photo">
  <a:themeElements>
    <a:clrScheme name="Title, Bullets &amp; Phot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Pages>0</Pages>
  <Words>109</Words>
  <Characters>0</Characters>
  <Application>Microsoft Office PowerPoint</Application>
  <PresentationFormat>Letter Paper (8.5x11 in)</PresentationFormat>
  <Lines>0</Lines>
  <Paragraphs>49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14</vt:i4>
      </vt:variant>
      <vt:variant>
        <vt:lpstr>Slide Titles</vt:lpstr>
      </vt:variant>
      <vt:variant>
        <vt:i4>1</vt:i4>
      </vt:variant>
    </vt:vector>
  </HeadingPairs>
  <TitlesOfParts>
    <vt:vector size="15" baseType="lpstr">
      <vt:lpstr>Title &amp; Subtitle</vt:lpstr>
      <vt:lpstr>Title &amp; Bullets</vt:lpstr>
      <vt:lpstr>Title - Center</vt:lpstr>
      <vt:lpstr>Bullets</vt:lpstr>
      <vt:lpstr>Photo - Horizontal</vt:lpstr>
      <vt:lpstr>Photo - Horizontal Reflection</vt:lpstr>
      <vt:lpstr>Photo - Vertical</vt:lpstr>
      <vt:lpstr>Photo - Vertical Reflection</vt:lpstr>
      <vt:lpstr>Title - Top</vt:lpstr>
      <vt:lpstr>Blank</vt:lpstr>
      <vt:lpstr>Title &amp; Bullets - Left</vt:lpstr>
      <vt:lpstr>Title &amp; Bullets - 2 Column</vt:lpstr>
      <vt:lpstr>Title &amp; Bullets - Right</vt:lpstr>
      <vt:lpstr>Title, Bullets &amp; Photo</vt:lpstr>
      <vt:lpstr>IF YOU NEED HELP WITH A DRUG PROBLEM (or just information)  WE CAN HELP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IF YOU WANT TO USE DRUGS THAT’S YOUR BUSINESS  IF YOU WANT TO STOP THAT’S OURS</dc:title>
  <dc:creator>Robin</dc:creator>
  <cp:lastModifiedBy>Roberta E Evanson</cp:lastModifiedBy>
  <cp:revision>11</cp:revision>
  <dcterms:modified xsi:type="dcterms:W3CDTF">2015-05-14T15:38:36Z</dcterms:modified>
</cp:coreProperties>
</file>