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sldIdLst>
    <p:sldId id="258" r:id="rId15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44" y="-45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114300" y="0"/>
            <a:ext cx="12763500" cy="2857500"/>
          </a:xfrm>
          <a:ln/>
        </p:spPr>
        <p:txBody>
          <a:bodyPr/>
          <a:lstStyle/>
          <a:p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WANT TO USE DRUGS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THAT’S YOUR BUSINESS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2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2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WANT TO STOP THAT’S OURS</a:t>
            </a:r>
            <a:endParaRPr lang="en-US" sz="4800" b="1" dirty="0">
              <a:latin typeface="Comic Sans MS" charset="0"/>
              <a:ea typeface="ヒラギノ明朝 ProN W6" charset="0"/>
              <a:cs typeface="ヒラギノ明朝 ProN W6" charset="0"/>
              <a:sym typeface="Comic Sans MS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22600" y="3111500"/>
            <a:ext cx="6985000" cy="723900"/>
          </a:xfrm>
          <a:ln/>
        </p:spPr>
        <p:txBody>
          <a:bodyPr/>
          <a:lstStyle/>
          <a:p>
            <a:r>
              <a:rPr lang="en-US">
                <a:latin typeface="Arial Black" charset="0"/>
                <a:ea typeface="Arial Black" charset="0"/>
                <a:cs typeface="Arial Black" charset="0"/>
                <a:sym typeface="Arial Black" charset="0"/>
              </a:rPr>
              <a:t>NARCOTICS ANONYMOUS</a:t>
            </a:r>
            <a:endParaRPr lang="en-US">
              <a:latin typeface="Arial Black" charset="0"/>
              <a:ea typeface="ヒラギノ角ゴ ProN W6" charset="0"/>
              <a:cs typeface="ヒラギノ角ゴ ProN W6" charset="0"/>
              <a:sym typeface="Arial Black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3313113"/>
            <a:ext cx="2070100" cy="2084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75900" y="3378200"/>
            <a:ext cx="2019300" cy="2019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/>
          </p:cNvSpPr>
          <p:nvPr/>
        </p:nvSpPr>
        <p:spPr bwMode="auto">
          <a:xfrm>
            <a:off x="3443287" y="3733800"/>
            <a:ext cx="5764213" cy="22098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Northern Lights Area of Narcotics Anonymous</a:t>
            </a:r>
          </a:p>
          <a:p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Minnesota </a:t>
            </a:r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Meeting </a:t>
            </a:r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Information 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Toll Free 1-877-767-7676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PO Box 16934</a:t>
            </a:r>
          </a:p>
          <a:p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Duluth, MN  </a:t>
            </a:r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55816</a:t>
            </a:r>
          </a:p>
          <a:p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www.NAMinnesota.org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5366" name="Rectangle 6"/>
          <p:cNvSpPr>
            <a:spLocks/>
          </p:cNvSpPr>
          <p:nvPr/>
        </p:nvSpPr>
        <p:spPr bwMode="auto">
          <a:xfrm>
            <a:off x="11226801" y="6002003"/>
            <a:ext cx="1444986" cy="153888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January 2014</a:t>
            </a:r>
            <a:endParaRPr lang="en-US" sz="10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rot="10800000" flipH="1">
            <a:off x="227013" y="6604000"/>
            <a:ext cx="12574587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Picture 41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600" y="2895600"/>
            <a:ext cx="2438400" cy="2438400"/>
          </a:xfrm>
          <a:prstGeom prst="rect">
            <a:avLst/>
          </a:prstGeom>
        </p:spPr>
      </p:pic>
      <p:pic>
        <p:nvPicPr>
          <p:cNvPr id="43" name="Picture 42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83800" y="2895600"/>
            <a:ext cx="2438400" cy="24384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27013" y="6826250"/>
            <a:ext cx="3735387" cy="2660650"/>
            <a:chOff x="227013" y="6902996"/>
            <a:chExt cx="3735387" cy="2660650"/>
          </a:xfrm>
        </p:grpSpPr>
        <p:grpSp>
          <p:nvGrpSpPr>
            <p:cNvPr id="15371" name="Group 11"/>
            <p:cNvGrpSpPr>
              <a:grpSpLocks/>
            </p:cNvGrpSpPr>
            <p:nvPr/>
          </p:nvGrpSpPr>
          <p:grpSpPr bwMode="auto">
            <a:xfrm>
              <a:off x="2109787" y="6902996"/>
              <a:ext cx="1852613" cy="2660650"/>
              <a:chOff x="0" y="0"/>
              <a:chExt cx="1167" cy="1676"/>
            </a:xfrm>
          </p:grpSpPr>
          <p:sp>
            <p:nvSpPr>
              <p:cNvPr id="15372" name="Rectangle 12"/>
              <p:cNvSpPr>
                <a:spLocks/>
              </p:cNvSpPr>
              <p:nvPr/>
            </p:nvSpPr>
            <p:spPr bwMode="auto">
              <a:xfrm rot="-5400000">
                <a:off x="-592" y="684"/>
                <a:ext cx="1583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15373" name="Line 13"/>
              <p:cNvSpPr>
                <a:spLocks noChangeShapeType="1"/>
              </p:cNvSpPr>
              <p:nvPr/>
            </p:nvSpPr>
            <p:spPr bwMode="auto">
              <a:xfrm>
                <a:off x="51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4" name="Rectangle 14"/>
              <p:cNvSpPr>
                <a:spLocks/>
              </p:cNvSpPr>
              <p:nvPr/>
            </p:nvSpPr>
            <p:spPr bwMode="auto">
              <a:xfrm rot="-5400000">
                <a:off x="48" y="684"/>
                <a:ext cx="1584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 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15375" name="Line 15"/>
              <p:cNvSpPr>
                <a:spLocks noChangeShapeType="1"/>
              </p:cNvSpPr>
              <p:nvPr/>
            </p:nvSpPr>
            <p:spPr bwMode="auto">
              <a:xfrm>
                <a:off x="115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4" name="Group 11"/>
            <p:cNvGrpSpPr>
              <a:grpSpLocks/>
            </p:cNvGrpSpPr>
            <p:nvPr/>
          </p:nvGrpSpPr>
          <p:grpSpPr bwMode="auto">
            <a:xfrm>
              <a:off x="227013" y="6902996"/>
              <a:ext cx="1852613" cy="2660650"/>
              <a:chOff x="0" y="0"/>
              <a:chExt cx="1167" cy="1676"/>
            </a:xfrm>
          </p:grpSpPr>
          <p:sp>
            <p:nvSpPr>
              <p:cNvPr id="45" name="Rectangle 12"/>
              <p:cNvSpPr>
                <a:spLocks/>
              </p:cNvSpPr>
              <p:nvPr/>
            </p:nvSpPr>
            <p:spPr bwMode="auto">
              <a:xfrm rot="-5400000">
                <a:off x="-592" y="684"/>
                <a:ext cx="1583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51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14"/>
              <p:cNvSpPr>
                <a:spLocks/>
              </p:cNvSpPr>
              <p:nvPr/>
            </p:nvSpPr>
            <p:spPr bwMode="auto">
              <a:xfrm rot="-5400000">
                <a:off x="48" y="684"/>
                <a:ext cx="1584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 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115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7" name="Rectangle 12"/>
          <p:cNvSpPr>
            <a:spLocks/>
          </p:cNvSpPr>
          <p:nvPr/>
        </p:nvSpPr>
        <p:spPr bwMode="auto">
          <a:xfrm rot="16200000">
            <a:off x="4973074" y="7912100"/>
            <a:ext cx="2513013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58" name="Line 13"/>
          <p:cNvSpPr>
            <a:spLocks noChangeShapeType="1"/>
          </p:cNvSpPr>
          <p:nvPr/>
        </p:nvSpPr>
        <p:spPr bwMode="auto">
          <a:xfrm>
            <a:off x="67256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9" name="Rectangle 14"/>
          <p:cNvSpPr>
            <a:spLocks/>
          </p:cNvSpPr>
          <p:nvPr/>
        </p:nvSpPr>
        <p:spPr bwMode="auto">
          <a:xfrm rot="16200000">
            <a:off x="5989074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77416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2" name="Group 11"/>
          <p:cNvGrpSpPr>
            <a:grpSpLocks/>
          </p:cNvGrpSpPr>
          <p:nvPr/>
        </p:nvGrpSpPr>
        <p:grpSpPr bwMode="auto">
          <a:xfrm>
            <a:off x="4030100" y="6826250"/>
            <a:ext cx="1852613" cy="2660650"/>
            <a:chOff x="0" y="0"/>
            <a:chExt cx="1167" cy="1676"/>
          </a:xfrm>
        </p:grpSpPr>
        <p:sp>
          <p:nvSpPr>
            <p:cNvPr id="53" name="Rectangle 1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Toll Free 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54" name="Line 1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1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Toll Free  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56" name="Line 1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" name="Rectangle 12"/>
          <p:cNvSpPr>
            <a:spLocks/>
          </p:cNvSpPr>
          <p:nvPr/>
        </p:nvSpPr>
        <p:spPr bwMode="auto">
          <a:xfrm rot="16200000">
            <a:off x="8816974" y="7912100"/>
            <a:ext cx="2513013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70" name="Line 13"/>
          <p:cNvSpPr>
            <a:spLocks noChangeShapeType="1"/>
          </p:cNvSpPr>
          <p:nvPr/>
        </p:nvSpPr>
        <p:spPr bwMode="auto">
          <a:xfrm>
            <a:off x="105695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 rot="16200000">
            <a:off x="9832974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72" name="Line 15"/>
          <p:cNvSpPr>
            <a:spLocks noChangeShapeType="1"/>
          </p:cNvSpPr>
          <p:nvPr/>
        </p:nvSpPr>
        <p:spPr bwMode="auto">
          <a:xfrm>
            <a:off x="115855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5" name="Rectangle 12"/>
          <p:cNvSpPr>
            <a:spLocks/>
          </p:cNvSpPr>
          <p:nvPr/>
        </p:nvSpPr>
        <p:spPr bwMode="auto">
          <a:xfrm rot="16200000">
            <a:off x="6934200" y="7912100"/>
            <a:ext cx="2513013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66" name="Line 13"/>
          <p:cNvSpPr>
            <a:spLocks noChangeShapeType="1"/>
          </p:cNvSpPr>
          <p:nvPr/>
        </p:nvSpPr>
        <p:spPr bwMode="auto">
          <a:xfrm>
            <a:off x="8686800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 rot="16200000">
            <a:off x="7950200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>
            <a:off x="9702800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14"/>
          <p:cNvSpPr>
            <a:spLocks/>
          </p:cNvSpPr>
          <p:nvPr/>
        </p:nvSpPr>
        <p:spPr bwMode="auto">
          <a:xfrm rot="16200000">
            <a:off x="10820400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Pages>0</Pages>
  <Words>134</Words>
  <Characters>0</Characters>
  <Application>Microsoft Office PowerPoint</Application>
  <PresentationFormat>Custom</PresentationFormat>
  <Lines>0</Lines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IF YOU WANT TO USE DRUGS THAT’S YOUR BUSINESS  IF YOU WANT TO STOP THAT’S OURS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YOU WANT TO USE DRUGS THAT’S YOUR BUSINESS  IF YOU WANT TO STOP THAT’S OURS</dc:title>
  <dc:creator>Robin</dc:creator>
  <cp:lastModifiedBy>Roberta E. Evanson</cp:lastModifiedBy>
  <cp:revision>10</cp:revision>
  <dcterms:modified xsi:type="dcterms:W3CDTF">2014-03-27T15:58:58Z</dcterms:modified>
</cp:coreProperties>
</file>