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</p:sldMasterIdLst>
  <p:sldIdLst>
    <p:sldId id="258" r:id="rId15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128" y="-58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10" Type="http://schemas.openxmlformats.org/officeDocument/2006/relationships/slideMaster" Target="slideMasters/slideMaster10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5029200"/>
            <a:ext cx="5156200" cy="1130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1638300"/>
            <a:ext cx="2616200" cy="452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1638300"/>
            <a:ext cx="7696200" cy="452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270000"/>
            <a:ext cx="5156200" cy="7213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0930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0930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276475"/>
            <a:ext cx="2925762" cy="67913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8624888" cy="6791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9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5550" y="1409700"/>
            <a:ext cx="1466850" cy="668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1409700"/>
            <a:ext cx="4248150" cy="668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900" y="4787900"/>
            <a:ext cx="2857500" cy="330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35550" y="1409700"/>
            <a:ext cx="1466850" cy="668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0" y="1409700"/>
            <a:ext cx="4248150" cy="668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254000"/>
            <a:ext cx="2925762" cy="845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54000"/>
            <a:ext cx="8624888" cy="8458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15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768600"/>
            <a:ext cx="51562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72400" y="2768600"/>
            <a:ext cx="1905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29800" y="2768600"/>
            <a:ext cx="190500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150" y="2768600"/>
            <a:ext cx="2444750" cy="5715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254000"/>
            <a:ext cx="2616200" cy="8229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254000"/>
            <a:ext cx="7696200" cy="8229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5029200"/>
            <a:ext cx="10464800" cy="1130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1638300"/>
            <a:ext cx="104648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104648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38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827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27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1717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16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073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30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87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45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971800"/>
            <a:ext cx="10464800" cy="3810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1270000"/>
            <a:ext cx="10464800" cy="7213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382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827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272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1717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162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0734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306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878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45000" indent="-571500" algn="l" rtl="0" fontAlgn="base">
        <a:spcBef>
          <a:spcPts val="48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7366000"/>
            <a:ext cx="10464800" cy="170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7366000"/>
            <a:ext cx="10464800" cy="170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79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97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35000" y="47879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35000" y="1409700"/>
            <a:ext cx="5867400" cy="330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0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333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78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222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67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889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333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778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2225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6670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1242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5814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40386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495800" indent="-571500" algn="l" rtl="0" fontAlgn="base">
        <a:spcBef>
          <a:spcPts val="2400"/>
        </a:spcBef>
        <a:spcAft>
          <a:spcPct val="0"/>
        </a:spcAft>
        <a:buSzPct val="171000"/>
        <a:buFont typeface="Gill Sans" charset="0"/>
        <a:buChar char="•"/>
        <a:defRPr sz="4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50419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104648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72400" y="2768600"/>
            <a:ext cx="39624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70000" y="254000"/>
            <a:ext cx="10464800" cy="2438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title style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00" y="2768600"/>
            <a:ext cx="5041900" cy="571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Gill Sans" charset="0"/>
              </a:rPr>
              <a:t>Click to edit Master text styles</a:t>
            </a:r>
          </a:p>
          <a:p>
            <a:pPr lvl="1"/>
            <a:r>
              <a:rPr lang="en-US" smtClean="0">
                <a:sym typeface="Gill Sans" charset="0"/>
              </a:rPr>
              <a:t>Second level</a:t>
            </a:r>
          </a:p>
          <a:p>
            <a:pPr lvl="2"/>
            <a:r>
              <a:rPr lang="en-US" smtClean="0">
                <a:sym typeface="Gill Sans" charset="0"/>
              </a:rPr>
              <a:t>Third level</a:t>
            </a:r>
          </a:p>
          <a:p>
            <a:pPr lvl="3"/>
            <a:r>
              <a:rPr lang="en-US" smtClean="0">
                <a:sym typeface="Gill Sans" charset="0"/>
              </a:rPr>
              <a:t>Fourth level</a:t>
            </a:r>
          </a:p>
          <a:p>
            <a:pPr lvl="4"/>
            <a:r>
              <a:rPr lang="en-US" smtClean="0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760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204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649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20939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5384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9956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528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9100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4367213" indent="-493713" algn="l" rtl="0" fontAlgn="base">
        <a:spcBef>
          <a:spcPts val="3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orthernlights.naminnesota.org/" TargetMode="External"/><Relationship Id="rId5" Type="http://schemas.openxmlformats.org/officeDocument/2006/relationships/hyperlink" Target="http://www.northernlights.naminnesota.org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114300" y="0"/>
            <a:ext cx="12763500" cy="2857500"/>
          </a:xfrm>
          <a:ln/>
        </p:spPr>
        <p:txBody>
          <a:bodyPr/>
          <a:lstStyle/>
          <a:p>
            <a:r>
              <a:rPr lang="en-US" sz="48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IF YOU WANT TO USE DRUGS</a:t>
            </a:r>
            <a: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48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THAT’S YOUR BUSINESS</a:t>
            </a:r>
            <a: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48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24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  <a:t/>
            </a:r>
            <a:br>
              <a:rPr lang="en-US" sz="2400" b="1" dirty="0">
                <a:latin typeface="Comic Sans MS" charset="0"/>
                <a:ea typeface="ヒラギノ明朝 ProN W6" charset="0"/>
                <a:cs typeface="ヒラギノ明朝 ProN W6" charset="0"/>
                <a:sym typeface="Comic Sans MS" charset="0"/>
              </a:rPr>
            </a:br>
            <a:r>
              <a:rPr lang="en-US" sz="4800" b="1" dirty="0">
                <a:latin typeface="Comic Sans MS" charset="0"/>
                <a:ea typeface="Comic Sans MS" charset="0"/>
                <a:cs typeface="Comic Sans MS" charset="0"/>
                <a:sym typeface="Comic Sans MS" charset="0"/>
              </a:rPr>
              <a:t>IF YOU WANT TO STOP THAT’S OURS</a:t>
            </a:r>
            <a:endParaRPr lang="en-US" sz="4800" b="1" dirty="0">
              <a:latin typeface="Comic Sans MS" charset="0"/>
              <a:ea typeface="ヒラギノ明朝 ProN W6" charset="0"/>
              <a:cs typeface="ヒラギノ明朝 ProN W6" charset="0"/>
              <a:sym typeface="Comic Sans MS" charset="0"/>
            </a:endParaRP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22600" y="3111500"/>
            <a:ext cx="6985000" cy="723900"/>
          </a:xfrm>
          <a:ln/>
        </p:spPr>
        <p:txBody>
          <a:bodyPr/>
          <a:lstStyle/>
          <a:p>
            <a:r>
              <a:rPr lang="en-US">
                <a:latin typeface="Arial Black" charset="0"/>
                <a:ea typeface="Arial Black" charset="0"/>
                <a:cs typeface="Arial Black" charset="0"/>
                <a:sym typeface="Arial Black" charset="0"/>
              </a:rPr>
              <a:t>NARCOTICS ANONYMOUS</a:t>
            </a:r>
            <a:endParaRPr lang="en-US">
              <a:latin typeface="Arial Black" charset="0"/>
              <a:ea typeface="ヒラギノ角ゴ ProN W6" charset="0"/>
              <a:cs typeface="ヒラギノ角ゴ ProN W6" charset="0"/>
              <a:sym typeface="Arial Black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800" y="3313113"/>
            <a:ext cx="2070100" cy="2084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75900" y="3378200"/>
            <a:ext cx="2019300" cy="2019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5365" name="Rectangle 5"/>
          <p:cNvSpPr>
            <a:spLocks/>
          </p:cNvSpPr>
          <p:nvPr/>
        </p:nvSpPr>
        <p:spPr bwMode="auto">
          <a:xfrm>
            <a:off x="3443287" y="3733800"/>
            <a:ext cx="5764213" cy="22098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800" dirty="0">
                <a:solidFill>
                  <a:schemeClr val="tx1"/>
                </a:solidFill>
                <a:ea typeface="Gill Sans" charset="0"/>
                <a:cs typeface="Gill Sans" charset="0"/>
              </a:rPr>
              <a:t>Northern Lights Area of Narcotics Anonymous</a:t>
            </a:r>
          </a:p>
          <a:p>
            <a:r>
              <a:rPr lang="en-US" sz="1800" dirty="0" smtClean="0">
                <a:solidFill>
                  <a:schemeClr val="tx1"/>
                </a:solidFill>
                <a:ea typeface="Gill Sans" charset="0"/>
                <a:cs typeface="Gill Sans" charset="0"/>
              </a:rPr>
              <a:t>Minnesota </a:t>
            </a:r>
            <a:r>
              <a:rPr lang="en-US" sz="1800" dirty="0">
                <a:solidFill>
                  <a:schemeClr val="tx1"/>
                </a:solidFill>
                <a:ea typeface="Gill Sans" charset="0"/>
                <a:cs typeface="Gill Sans" charset="0"/>
              </a:rPr>
              <a:t>Meeting </a:t>
            </a:r>
            <a:r>
              <a:rPr lang="en-US" sz="1800" dirty="0" smtClean="0">
                <a:solidFill>
                  <a:schemeClr val="tx1"/>
                </a:solidFill>
                <a:ea typeface="Gill Sans" charset="0"/>
                <a:cs typeface="Gill Sans" charset="0"/>
              </a:rPr>
              <a:t>Information </a:t>
            </a:r>
            <a:endParaRPr lang="en-US" sz="1800" dirty="0">
              <a:solidFill>
                <a:schemeClr val="tx1"/>
              </a:solidFill>
              <a:ea typeface="Gill Sans" charset="0"/>
              <a:cs typeface="Gill Sans" charset="0"/>
            </a:endParaRPr>
          </a:p>
          <a:p>
            <a:r>
              <a:rPr lang="en-US" sz="1800" dirty="0" smtClean="0">
                <a:solidFill>
                  <a:schemeClr val="tx1"/>
                </a:solidFill>
                <a:ea typeface="Gill Sans" charset="0"/>
                <a:cs typeface="Gill Sans" charset="0"/>
              </a:rPr>
              <a:t>Toll Free </a:t>
            </a:r>
            <a:r>
              <a:rPr lang="en-US" sz="1800" dirty="0" smtClean="0">
                <a:solidFill>
                  <a:schemeClr val="tx1"/>
                </a:solidFill>
                <a:ea typeface="Gill Sans" charset="0"/>
                <a:cs typeface="Gill Sans" charset="0"/>
              </a:rPr>
              <a:t>1-877-767-7676</a:t>
            </a:r>
            <a:endParaRPr lang="en-US" sz="1800" dirty="0">
              <a:solidFill>
                <a:schemeClr val="tx1"/>
              </a:solidFill>
              <a:ea typeface="Gill Sans" charset="0"/>
              <a:cs typeface="Gill Sans" charset="0"/>
            </a:endParaRPr>
          </a:p>
          <a:p>
            <a:r>
              <a:rPr lang="en-US" sz="1800" dirty="0">
                <a:solidFill>
                  <a:schemeClr val="tx1"/>
                </a:solidFill>
                <a:ea typeface="Gill Sans" charset="0"/>
                <a:cs typeface="Gill Sans" charset="0"/>
              </a:rPr>
              <a:t>PO Box 16934</a:t>
            </a:r>
          </a:p>
          <a:p>
            <a:r>
              <a:rPr lang="en-US" sz="1800" dirty="0">
                <a:solidFill>
                  <a:schemeClr val="tx1"/>
                </a:solidFill>
                <a:ea typeface="Gill Sans" charset="0"/>
                <a:cs typeface="Gill Sans" charset="0"/>
              </a:rPr>
              <a:t>Duluth, MN  </a:t>
            </a:r>
            <a:r>
              <a:rPr lang="en-US" sz="1800" dirty="0" smtClean="0">
                <a:solidFill>
                  <a:schemeClr val="tx1"/>
                </a:solidFill>
                <a:ea typeface="Gill Sans" charset="0"/>
                <a:cs typeface="Gill Sans" charset="0"/>
              </a:rPr>
              <a:t>55816</a:t>
            </a:r>
          </a:p>
          <a:p>
            <a:r>
              <a:rPr lang="en-US" sz="1800" dirty="0" smtClean="0">
                <a:solidFill>
                  <a:schemeClr val="tx1"/>
                </a:solidFill>
                <a:ea typeface="Gill Sans" charset="0"/>
                <a:cs typeface="Gill Sans" charset="0"/>
              </a:rPr>
              <a:t>www.NAMinnesota.org</a:t>
            </a:r>
            <a:endParaRPr lang="en-US" sz="1800" dirty="0">
              <a:solidFill>
                <a:schemeClr val="tx1"/>
              </a:solidFill>
              <a:ea typeface="Gill Sans" charset="0"/>
              <a:cs typeface="Gill Sans" charset="0"/>
            </a:endParaRPr>
          </a:p>
        </p:txBody>
      </p:sp>
      <p:sp>
        <p:nvSpPr>
          <p:cNvPr id="15366" name="Rectangle 6"/>
          <p:cNvSpPr>
            <a:spLocks/>
          </p:cNvSpPr>
          <p:nvPr/>
        </p:nvSpPr>
        <p:spPr bwMode="auto">
          <a:xfrm>
            <a:off x="11226801" y="6002003"/>
            <a:ext cx="1444986" cy="153888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wrap="square" lIns="0" tIns="0" rIns="0" bIns="0" anchor="ctr">
            <a:spAutoFit/>
          </a:bodyPr>
          <a:lstStyle/>
          <a:p>
            <a:r>
              <a:rPr lang="en-US" sz="1000" dirty="0" smtClean="0">
                <a:solidFill>
                  <a:schemeClr val="tx1"/>
                </a:solidFill>
                <a:ea typeface="Gill Sans" charset="0"/>
                <a:cs typeface="Gill Sans" charset="0"/>
              </a:rPr>
              <a:t>January 2014</a:t>
            </a:r>
            <a:endParaRPr lang="en-US" sz="1000" dirty="0">
              <a:solidFill>
                <a:schemeClr val="tx1"/>
              </a:solidFill>
              <a:ea typeface="Gill Sans" charset="0"/>
              <a:cs typeface="Gill Sans" charset="0"/>
            </a:endParaRPr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 rot="10800000" flipH="1">
            <a:off x="227013" y="6604000"/>
            <a:ext cx="12574587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42" name="Picture 41" descr="NA%20group%20logo%20-%20NAWS%20-%20200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2600" y="2895600"/>
            <a:ext cx="2438400" cy="2438400"/>
          </a:xfrm>
          <a:prstGeom prst="rect">
            <a:avLst/>
          </a:prstGeom>
        </p:spPr>
      </p:pic>
      <p:pic>
        <p:nvPicPr>
          <p:cNvPr id="43" name="Picture 42" descr="NA%20group%20logo%20-%20NAWS%20-%20200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083800" y="2895600"/>
            <a:ext cx="2438400" cy="24384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227013" y="6826250"/>
            <a:ext cx="3735387" cy="2660650"/>
            <a:chOff x="227013" y="6902996"/>
            <a:chExt cx="3735387" cy="2660650"/>
          </a:xfrm>
        </p:grpSpPr>
        <p:grpSp>
          <p:nvGrpSpPr>
            <p:cNvPr id="15371" name="Group 11"/>
            <p:cNvGrpSpPr>
              <a:grpSpLocks/>
            </p:cNvGrpSpPr>
            <p:nvPr/>
          </p:nvGrpSpPr>
          <p:grpSpPr bwMode="auto">
            <a:xfrm>
              <a:off x="2109787" y="6902996"/>
              <a:ext cx="1852613" cy="2660650"/>
              <a:chOff x="0" y="0"/>
              <a:chExt cx="1167" cy="1676"/>
            </a:xfrm>
          </p:grpSpPr>
          <p:sp>
            <p:nvSpPr>
              <p:cNvPr id="15372" name="Rectangle 12"/>
              <p:cNvSpPr>
                <a:spLocks/>
              </p:cNvSpPr>
              <p:nvPr/>
            </p:nvSpPr>
            <p:spPr bwMode="auto">
              <a:xfrm rot="-5400000">
                <a:off x="-592" y="684"/>
                <a:ext cx="1583" cy="40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/>
              <a:lstStyle/>
              <a:p>
                <a:r>
                  <a:rPr lang="en-US" sz="12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Narcotics Anonymous meeting information</a:t>
                </a:r>
              </a:p>
              <a:p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Toll Free </a:t>
                </a:r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1-877-767-7676</a:t>
                </a:r>
                <a:endPara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endParaRPr>
              </a:p>
              <a:p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  <a:hlinkClick r:id="rId5"/>
                  </a:rPr>
                  <a:t>www.naminnesota.org</a:t>
                </a:r>
                <a:endPara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endParaRPr>
              </a:p>
            </p:txBody>
          </p:sp>
          <p:sp>
            <p:nvSpPr>
              <p:cNvPr id="15373" name="Line 13"/>
              <p:cNvSpPr>
                <a:spLocks noChangeShapeType="1"/>
              </p:cNvSpPr>
              <p:nvPr/>
            </p:nvSpPr>
            <p:spPr bwMode="auto">
              <a:xfrm>
                <a:off x="512" y="0"/>
                <a:ext cx="15" cy="16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74" name="Rectangle 14"/>
              <p:cNvSpPr>
                <a:spLocks/>
              </p:cNvSpPr>
              <p:nvPr/>
            </p:nvSpPr>
            <p:spPr bwMode="auto">
              <a:xfrm rot="-5400000">
                <a:off x="48" y="684"/>
                <a:ext cx="1584" cy="40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/>
              <a:lstStyle/>
              <a:p>
                <a:r>
                  <a:rPr lang="en-US" sz="12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Narcotics Anonymous meeting information</a:t>
                </a:r>
              </a:p>
              <a:p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Toll Free  </a:t>
                </a:r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1-877-767-7676</a:t>
                </a:r>
                <a:endPara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endParaRPr>
              </a:p>
              <a:p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  <a:hlinkClick r:id="rId5"/>
                  </a:rPr>
                  <a:t>www.naminnesota.org</a:t>
                </a:r>
                <a:endPara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endParaRPr>
              </a:p>
            </p:txBody>
          </p:sp>
          <p:sp>
            <p:nvSpPr>
              <p:cNvPr id="15375" name="Line 15"/>
              <p:cNvSpPr>
                <a:spLocks noChangeShapeType="1"/>
              </p:cNvSpPr>
              <p:nvPr/>
            </p:nvSpPr>
            <p:spPr bwMode="auto">
              <a:xfrm>
                <a:off x="1152" y="0"/>
                <a:ext cx="15" cy="16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4" name="Group 11"/>
            <p:cNvGrpSpPr>
              <a:grpSpLocks/>
            </p:cNvGrpSpPr>
            <p:nvPr/>
          </p:nvGrpSpPr>
          <p:grpSpPr bwMode="auto">
            <a:xfrm>
              <a:off x="227013" y="6902996"/>
              <a:ext cx="1852613" cy="2660650"/>
              <a:chOff x="0" y="0"/>
              <a:chExt cx="1167" cy="1676"/>
            </a:xfrm>
          </p:grpSpPr>
          <p:sp>
            <p:nvSpPr>
              <p:cNvPr id="45" name="Rectangle 12"/>
              <p:cNvSpPr>
                <a:spLocks/>
              </p:cNvSpPr>
              <p:nvPr/>
            </p:nvSpPr>
            <p:spPr bwMode="auto">
              <a:xfrm rot="-5400000">
                <a:off x="-592" y="684"/>
                <a:ext cx="1583" cy="40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/>
              <a:lstStyle/>
              <a:p>
                <a:r>
                  <a:rPr lang="en-US" sz="12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Narcotics Anonymous meeting information</a:t>
                </a:r>
              </a:p>
              <a:p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Toll Free </a:t>
                </a:r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1-877-767-7676</a:t>
                </a:r>
                <a:endPara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endParaRPr>
              </a:p>
              <a:p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  <a:hlinkClick r:id="rId5"/>
                  </a:rPr>
                  <a:t>www.naminnesota.org</a:t>
                </a:r>
                <a:endPara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endParaRPr>
              </a:p>
            </p:txBody>
          </p:sp>
          <p:sp>
            <p:nvSpPr>
              <p:cNvPr id="46" name="Line 13"/>
              <p:cNvSpPr>
                <a:spLocks noChangeShapeType="1"/>
              </p:cNvSpPr>
              <p:nvPr/>
            </p:nvSpPr>
            <p:spPr bwMode="auto">
              <a:xfrm>
                <a:off x="512" y="0"/>
                <a:ext cx="15" cy="16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Rectangle 14"/>
              <p:cNvSpPr>
                <a:spLocks/>
              </p:cNvSpPr>
              <p:nvPr/>
            </p:nvSpPr>
            <p:spPr bwMode="auto">
              <a:xfrm rot="-5400000">
                <a:off x="48" y="684"/>
                <a:ext cx="1584" cy="400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 anchor="ctr"/>
              <a:lstStyle/>
              <a:p>
                <a:r>
                  <a:rPr lang="en-US" sz="1200" dirty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Narcotics Anonymous meeting information</a:t>
                </a:r>
              </a:p>
              <a:p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Toll Free  </a:t>
                </a:r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</a:rPr>
                  <a:t>1-877-767-7676</a:t>
                </a:r>
                <a:endPara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endParaRPr>
              </a:p>
              <a:p>
                <a:r>
                  <a:rPr lang="en-US" sz="1200" dirty="0" smtClean="0">
                    <a:solidFill>
                      <a:schemeClr val="tx1"/>
                    </a:solidFill>
                    <a:latin typeface="Arial Narrow" charset="0"/>
                    <a:ea typeface="Arial Narrow" charset="0"/>
                    <a:cs typeface="Arial Narrow" charset="0"/>
                    <a:sym typeface="Arial Narrow" charset="0"/>
                    <a:hlinkClick r:id="rId5"/>
                  </a:rPr>
                  <a:t>www.naminnesota.org</a:t>
                </a:r>
                <a:endPara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endParaRPr>
              </a:p>
            </p:txBody>
          </p:sp>
          <p:sp>
            <p:nvSpPr>
              <p:cNvPr id="48" name="Line 15"/>
              <p:cNvSpPr>
                <a:spLocks noChangeShapeType="1"/>
              </p:cNvSpPr>
              <p:nvPr/>
            </p:nvSpPr>
            <p:spPr bwMode="auto">
              <a:xfrm>
                <a:off x="1152" y="0"/>
                <a:ext cx="15" cy="167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lgDash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7" name="Rectangle 12"/>
          <p:cNvSpPr>
            <a:spLocks/>
          </p:cNvSpPr>
          <p:nvPr/>
        </p:nvSpPr>
        <p:spPr bwMode="auto">
          <a:xfrm rot="16200000">
            <a:off x="4973074" y="7912100"/>
            <a:ext cx="2513013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</a:t>
            </a:r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  <a:hlinkClick r:id="rId5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sp>
        <p:nvSpPr>
          <p:cNvPr id="58" name="Line 13"/>
          <p:cNvSpPr>
            <a:spLocks noChangeShapeType="1"/>
          </p:cNvSpPr>
          <p:nvPr/>
        </p:nvSpPr>
        <p:spPr bwMode="auto">
          <a:xfrm>
            <a:off x="6725674" y="6826250"/>
            <a:ext cx="23813" cy="26543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9" name="Rectangle 14"/>
          <p:cNvSpPr>
            <a:spLocks/>
          </p:cNvSpPr>
          <p:nvPr/>
        </p:nvSpPr>
        <p:spPr bwMode="auto">
          <a:xfrm rot="16200000">
            <a:off x="5989074" y="7912100"/>
            <a:ext cx="2514600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 </a:t>
            </a:r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  <a:hlinkClick r:id="rId6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sp>
        <p:nvSpPr>
          <p:cNvPr id="60" name="Line 15"/>
          <p:cNvSpPr>
            <a:spLocks noChangeShapeType="1"/>
          </p:cNvSpPr>
          <p:nvPr/>
        </p:nvSpPr>
        <p:spPr bwMode="auto">
          <a:xfrm>
            <a:off x="7741674" y="6826250"/>
            <a:ext cx="23813" cy="26543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52" name="Group 11"/>
          <p:cNvGrpSpPr>
            <a:grpSpLocks/>
          </p:cNvGrpSpPr>
          <p:nvPr/>
        </p:nvGrpSpPr>
        <p:grpSpPr bwMode="auto">
          <a:xfrm>
            <a:off x="4030100" y="6826250"/>
            <a:ext cx="1852613" cy="2660650"/>
            <a:chOff x="0" y="0"/>
            <a:chExt cx="1167" cy="1676"/>
          </a:xfrm>
        </p:grpSpPr>
        <p:sp>
          <p:nvSpPr>
            <p:cNvPr id="53" name="Rectangle 12"/>
            <p:cNvSpPr>
              <a:spLocks/>
            </p:cNvSpPr>
            <p:nvPr/>
          </p:nvSpPr>
          <p:spPr bwMode="auto">
            <a:xfrm rot="-5400000">
              <a:off x="-592" y="684"/>
              <a:ext cx="1583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Toll Free </a:t>
              </a:r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  <a:hlinkClick r:id="rId5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54" name="Line 13"/>
            <p:cNvSpPr>
              <a:spLocks noChangeShapeType="1"/>
            </p:cNvSpPr>
            <p:nvPr/>
          </p:nvSpPr>
          <p:spPr bwMode="auto">
            <a:xfrm>
              <a:off x="51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Rectangle 14"/>
            <p:cNvSpPr>
              <a:spLocks/>
            </p:cNvSpPr>
            <p:nvPr/>
          </p:nvSpPr>
          <p:spPr bwMode="auto">
            <a:xfrm rot="-5400000">
              <a:off x="48" y="684"/>
              <a:ext cx="1584" cy="400"/>
            </a:xfrm>
            <a:prstGeom prst="rect">
              <a:avLst/>
            </a:prstGeom>
            <a:noFill/>
            <a:ln w="12700">
              <a:noFill/>
              <a:miter lim="800000"/>
              <a:headEnd type="none" w="med" len="med"/>
              <a:tailEnd type="none" w="med" len="med"/>
            </a:ln>
          </p:spPr>
          <p:txBody>
            <a:bodyPr lIns="0" tIns="0" rIns="0" bIns="0" anchor="ctr"/>
            <a:lstStyle/>
            <a:p>
              <a:r>
                <a:rPr lang="en-US" sz="1200" dirty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Narcotics Anonymous meeting information</a:t>
              </a: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Toll Free  </a:t>
              </a:r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</a:rPr>
                <a:t>1-877-767-7676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  <a:p>
              <a:r>
                <a:rPr lang="en-US" sz="1200" dirty="0" smtClean="0">
                  <a:solidFill>
                    <a:schemeClr val="tx1"/>
                  </a:solidFill>
                  <a:latin typeface="Arial Narrow" charset="0"/>
                  <a:ea typeface="Arial Narrow" charset="0"/>
                  <a:cs typeface="Arial Narrow" charset="0"/>
                  <a:sym typeface="Arial Narrow" charset="0"/>
                  <a:hlinkClick r:id="rId5"/>
                </a:rPr>
                <a:t>www.naminnesota.org</a:t>
              </a:r>
              <a:endPara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endParaRPr>
            </a:p>
          </p:txBody>
        </p:sp>
        <p:sp>
          <p:nvSpPr>
            <p:cNvPr id="56" name="Line 15"/>
            <p:cNvSpPr>
              <a:spLocks noChangeShapeType="1"/>
            </p:cNvSpPr>
            <p:nvPr/>
          </p:nvSpPr>
          <p:spPr bwMode="auto">
            <a:xfrm>
              <a:off x="1152" y="0"/>
              <a:ext cx="15" cy="16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9" name="Rectangle 12"/>
          <p:cNvSpPr>
            <a:spLocks/>
          </p:cNvSpPr>
          <p:nvPr/>
        </p:nvSpPr>
        <p:spPr bwMode="auto">
          <a:xfrm rot="16200000">
            <a:off x="8816974" y="7912100"/>
            <a:ext cx="2513013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</a:t>
            </a:r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  <a:hlinkClick r:id="rId5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sp>
        <p:nvSpPr>
          <p:cNvPr id="70" name="Line 13"/>
          <p:cNvSpPr>
            <a:spLocks noChangeShapeType="1"/>
          </p:cNvSpPr>
          <p:nvPr/>
        </p:nvSpPr>
        <p:spPr bwMode="auto">
          <a:xfrm>
            <a:off x="10569574" y="6826250"/>
            <a:ext cx="23813" cy="26543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1" name="Rectangle 14"/>
          <p:cNvSpPr>
            <a:spLocks/>
          </p:cNvSpPr>
          <p:nvPr/>
        </p:nvSpPr>
        <p:spPr bwMode="auto">
          <a:xfrm rot="16200000">
            <a:off x="9832974" y="7912100"/>
            <a:ext cx="2514600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 </a:t>
            </a:r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  <a:hlinkClick r:id="rId6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sp>
        <p:nvSpPr>
          <p:cNvPr id="72" name="Line 15"/>
          <p:cNvSpPr>
            <a:spLocks noChangeShapeType="1"/>
          </p:cNvSpPr>
          <p:nvPr/>
        </p:nvSpPr>
        <p:spPr bwMode="auto">
          <a:xfrm>
            <a:off x="11585574" y="6826250"/>
            <a:ext cx="23813" cy="26543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5" name="Rectangle 12"/>
          <p:cNvSpPr>
            <a:spLocks/>
          </p:cNvSpPr>
          <p:nvPr/>
        </p:nvSpPr>
        <p:spPr bwMode="auto">
          <a:xfrm rot="16200000">
            <a:off x="6934200" y="7912100"/>
            <a:ext cx="2513013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</a:t>
            </a:r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  <a:hlinkClick r:id="rId5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sp>
        <p:nvSpPr>
          <p:cNvPr id="66" name="Line 13"/>
          <p:cNvSpPr>
            <a:spLocks noChangeShapeType="1"/>
          </p:cNvSpPr>
          <p:nvPr/>
        </p:nvSpPr>
        <p:spPr bwMode="auto">
          <a:xfrm>
            <a:off x="8686800" y="6826250"/>
            <a:ext cx="23813" cy="26543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7" name="Rectangle 14"/>
          <p:cNvSpPr>
            <a:spLocks/>
          </p:cNvSpPr>
          <p:nvPr/>
        </p:nvSpPr>
        <p:spPr bwMode="auto">
          <a:xfrm rot="16200000">
            <a:off x="7950200" y="7912100"/>
            <a:ext cx="2514600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 </a:t>
            </a:r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  <a:hlinkClick r:id="rId5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  <p:sp>
        <p:nvSpPr>
          <p:cNvPr id="68" name="Line 15"/>
          <p:cNvSpPr>
            <a:spLocks noChangeShapeType="1"/>
          </p:cNvSpPr>
          <p:nvPr/>
        </p:nvSpPr>
        <p:spPr bwMode="auto">
          <a:xfrm>
            <a:off x="9702800" y="6826250"/>
            <a:ext cx="23813" cy="26543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5" name="Rectangle 14"/>
          <p:cNvSpPr>
            <a:spLocks/>
          </p:cNvSpPr>
          <p:nvPr/>
        </p:nvSpPr>
        <p:spPr bwMode="auto">
          <a:xfrm rot="16200000">
            <a:off x="10820400" y="7912100"/>
            <a:ext cx="2514600" cy="6350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r>
              <a:rPr lang="en-US" sz="1200" dirty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Narcotics Anonymous meeting information</a:t>
            </a: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Toll Free  </a:t>
            </a:r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</a:rPr>
              <a:t>1-877-767-7676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  <a:p>
            <a:r>
              <a:rPr lang="en-US" sz="1200" dirty="0" smtClean="0">
                <a:solidFill>
                  <a:schemeClr val="tx1"/>
                </a:solidFill>
                <a:latin typeface="Arial Narrow" charset="0"/>
                <a:ea typeface="Arial Narrow" charset="0"/>
                <a:cs typeface="Arial Narrow" charset="0"/>
                <a:sym typeface="Arial Narrow" charset="0"/>
                <a:hlinkClick r:id="rId6"/>
              </a:rPr>
              <a:t>www.naminnesota.org</a:t>
            </a:r>
            <a:endParaRPr lang="en-US" sz="1200" dirty="0">
              <a:solidFill>
                <a:schemeClr val="tx1"/>
              </a:solidFill>
              <a:latin typeface="Arial Narrow" charset="0"/>
              <a:ea typeface="Arial Narrow" charset="0"/>
              <a:cs typeface="Arial Narrow" charset="0"/>
              <a:sym typeface="Arial Narrow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Horizontal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Vertical">
  <a:themeElements>
    <a:clrScheme name="Photo - Vertic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 Reflection">
  <a:themeElements>
    <a:clrScheme name="Photo - Vertic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, Bullets &amp; Photo">
  <a:themeElements>
    <a:clrScheme name="Title, Bullets &amp;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Pages>0</Pages>
  <Words>134</Words>
  <Characters>0</Characters>
  <Application>Microsoft Office PowerPoint</Application>
  <PresentationFormat>Custom</PresentationFormat>
  <Lines>0</Lines>
  <Paragraphs>48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</vt:i4>
      </vt:variant>
    </vt:vector>
  </HeadingPairs>
  <TitlesOfParts>
    <vt:vector size="15" baseType="lpstr">
      <vt:lpstr>Title &amp; Subtitle</vt:lpstr>
      <vt:lpstr>Title &amp; Bullets</vt:lpstr>
      <vt:lpstr>Title - Center</vt:lpstr>
      <vt:lpstr>Bullets</vt:lpstr>
      <vt:lpstr>Photo - Horizontal</vt:lpstr>
      <vt:lpstr>Photo - Horizontal Reflection</vt:lpstr>
      <vt:lpstr>Photo - Vertical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Title, Bullets &amp; Photo</vt:lpstr>
      <vt:lpstr>IF YOU WANT TO USE DRUGS THAT’S YOUR BUSINESS  IF YOU WANT TO STOP THAT’S OURS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 YOU WANT TO USE DRUGS THAT’S YOUR BUSINESS  IF YOU WANT TO STOP THAT’S OURS</dc:title>
  <dc:creator>Robin</dc:creator>
  <cp:lastModifiedBy>Robin</cp:lastModifiedBy>
  <cp:revision>9</cp:revision>
  <dcterms:modified xsi:type="dcterms:W3CDTF">2014-01-21T02:18:04Z</dcterms:modified>
</cp:coreProperties>
</file>